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62" r:id="rId2"/>
    <p:sldId id="256" r:id="rId3"/>
    <p:sldId id="355" r:id="rId4"/>
    <p:sldId id="382" r:id="rId5"/>
    <p:sldId id="311" r:id="rId6"/>
    <p:sldId id="356" r:id="rId7"/>
    <p:sldId id="358" r:id="rId8"/>
    <p:sldId id="360" r:id="rId9"/>
    <p:sldId id="379" r:id="rId10"/>
    <p:sldId id="380" r:id="rId11"/>
    <p:sldId id="361" r:id="rId12"/>
    <p:sldId id="383" r:id="rId13"/>
    <p:sldId id="365" r:id="rId14"/>
    <p:sldId id="363" r:id="rId15"/>
    <p:sldId id="381" r:id="rId16"/>
    <p:sldId id="366" r:id="rId17"/>
    <p:sldId id="3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A5D"/>
    <a:srgbClr val="000000"/>
    <a:srgbClr val="B9F9EA"/>
    <a:srgbClr val="A0E7FF"/>
    <a:srgbClr val="E2F0D9"/>
    <a:srgbClr val="C00000"/>
    <a:srgbClr val="FFFF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5"/>
    <p:restoredTop sz="94674"/>
  </p:normalViewPr>
  <p:slideViewPr>
    <p:cSldViewPr snapToGrid="0" snapToObjects="1">
      <p:cViewPr>
        <p:scale>
          <a:sx n="101" d="100"/>
          <a:sy n="101" d="100"/>
        </p:scale>
        <p:origin x="196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03:16.17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24405 3492 12924,'-4'-8'1728,"1"1"-1255,3 7 804,0 0-1263,-7 9 81,3-1 57,-6 13-21,5 3-502,-1 11 575,-2 15-30,1-6 1,-3 12-1,1 3 1,1-6-134,1-8 0,0-3 0,0 5-565,0 0 1,-1 6 0,-1 2 0,1 0 0,1-3 516,1 2 0,1-1 0,0-1 0,1-2-723,-1 5 0,1-2 1,0 3 700,1-5 0,-1 1 0,1 3 1,1 3-70,2-7 1,1 3 0,0 3 0,1-1 0,0-3 0,-1-5 59,2 12 0,-1-6 0,1 7-51,0-13 1,1 7-1,0 4 1,1 2 0,-1-4-1,1-4 1,-1-9-893,3 18 1,1-6 853,-1 0 0,1 3 1,-1-1-972,-3-5 0,0-1 0,-1-5-165,0-7 0,-1 0 740,1 2 0,-1 4 1,-1-6 736,-2 15 0,0-31 0,0 7 0</inkml:trace>
  <inkml:trace contextRef="#ctx0" brushRef="#br0" timeOffset="530">24278 6287 11916,'6'13'1927,"-2"-1"-1560,-4-12 929,0 0-834,34 2 322,12-1-630,-13 1 0,2-1-1363,1 0 0,1 0 1331,-7-1 0,5 0 30,13 0 1,10-1-1,3 1 1,-6-1-968,-9 1 0,-3 0 0,5-1 816,0 1 1,6 0 0,2-1 0,-2 1 0,-6 0 14,1 0 1,-5-1 0,1 1-560,3 0 0,1 0 0,0 0 554,-1 1 0,0-1 1,7 0-194,-4 1 1,8 0 0,4 0-1,0 1 1,0-1 0,-5 0 142,-4 0 1,-3 0 0,-1 1 0,1-1 0,3 0-5,-5 0 0,4 0 0,1 1 0,0-1 0,0 0 0,-4 0 0,-4 1 29,8-1 1,-5 0 0,-3 0 0,-2 0 12,0 0 0,-3-1 0,0 1-1,-2 0 0,-1 0 1,6-1-122,5 1 1,8 0 0,2 0 0,-2 0 0,-8 0 53,-3 0 0,-5 0 0,5 0-5,3 0 1,7 1 0,2-1-1,-5 0 1,-12 0-520,16 1 135,-25 0 0,-2-1-908,-4-1 1683,-22-3 0,2 2 1,-15-3-1</inkml:trace>
  <inkml:trace contextRef="#ctx0" brushRef="#br0" timeOffset="930">24680 5376 15873,'21'22'1518,"-5"-4"-1658,-16-18-225,0 0 0,0 0 0</inkml:trace>
  <inkml:trace contextRef="#ctx0" brushRef="#br0" timeOffset="1113">24638 5842 15083,'3'6'675,"0"-2"-8319,-3-4 7644,40 1 0,-30-1 0,30 2 0</inkml:trace>
  <inkml:trace contextRef="#ctx0" brushRef="#br0" timeOffset="1295">25231 5694 12483,'23'14'1801,"-5"-3"-952,-18-11-2811,0 0-3718,11 3 4056,-7-3 1624,7 3 0,-10-3 0,-1 0 0</inkml:trace>
  <inkml:trace contextRef="#ctx0" brushRef="#br0" timeOffset="1481">25125 5207 15237,'-7'-4'-1022,"2"1"1328,5 3-402,0 0 1,0 0 0</inkml:trace>
  <inkml:trace contextRef="#ctx0" brushRef="#br0" timeOffset="1662">25337 4868 7662,'9'7'-667,"-2"-2"2196,-7-5-1899,0 0 0,0 0 1</inkml:trace>
  <inkml:trace contextRef="#ctx0" brushRef="#br0" timeOffset="1847">25781 5271 14857,'11'5'767,"-2"0"-2987,-9-5-5246,0 0 7466,22 8 0,-17-7 0,16 7 0</inkml:trace>
  <inkml:trace contextRef="#ctx0" brushRef="#br0" timeOffset="2047">25464 5525 14249,'4'9'680,"-1"-1"-680,-3-8-2909,0 0 2909,24 3 0,-18-2 0,18 1 0</inkml:trace>
  <inkml:trace contextRef="#ctx0" brushRef="#br0" timeOffset="2247">25400 5017 13443,'13'5'184,"-3"-1"1,-10-4 0,0 0 0</inkml:trace>
  <inkml:trace contextRef="#ctx0" brushRef="#br0" timeOffset="2430">26056 4509 14501,'9'7'820,"-1"-2"-988,-8-5 10,0 0 1,0 0-1</inkml:trace>
  <inkml:trace contextRef="#ctx0" brushRef="#br0" timeOffset="2630">26162 3704 9816,'7'-2'62,"-2"0"1879,-5 2-9636,-16-33 7946,12 17 0,-12-18 0,16 26 0</inkml:trace>
  <inkml:trace contextRef="#ctx0" brushRef="#br0" timeOffset="4686">26014 4530 13756,'-2'3'-1487,"2"-1"1,1 5 0,0-4 0</inkml:trace>
  <inkml:trace contextRef="#ctx0" brushRef="#br0" timeOffset="4938">26628 4191 13905,'21'-8'-5439,"1"3"4171,-5 8 1268,2 1 0,-10-3 0,-1 1 0</inkml:trace>
  <inkml:trace contextRef="#ctx0" brushRef="#br0" timeOffset="5132">26776 4424 11244,'4'3'2913,"-1"0"-5885,-3-3 2972,3 3 0,-2-2 0,2 1 0</inkml:trace>
  <inkml:trace contextRef="#ctx0" brushRef="#br0" timeOffset="5331">26204 5101 11496,'-6'-6'3694,"2"2"-3694,4 4-1506,0 0 1506,-29-15 0,22 12 0,-22-11 0</inkml:trace>
  <inkml:trace contextRef="#ctx0" brushRef="#br0" timeOffset="5498">25887 4890 12468,'-3'8'1227,"1"-2"-911,2-6-2576,0 0 157,-6-29 2103,14 6 0,-11-10 0,13 17 0</inkml:trace>
  <inkml:trace contextRef="#ctx0" brushRef="#br0" timeOffset="5715">26226 3874 10614,'-4'-12'-800,"1"3"0,3 6 0,0 2 0</inkml:trace>
  <inkml:trace contextRef="#ctx0" brushRef="#br0" timeOffset="5883">26797 4085 6901,'10'7'219,"-3"-1"-1635,-7-6 1,0 0 0,0 0 0</inkml:trace>
  <inkml:trace contextRef="#ctx0" brushRef="#br0" timeOffset="7954">24914 4932 0,'45'2'104,"1"1"1,0 0 0,5-1 0,9 1-1,4 1 1,1-1 0,-4-1 0,-8 1 65,2-1 1,-7 0 0,8 0-92,-6 0 0,8 0 0,4 1 1,3-1-1,-2 1 0,-5-1 0,-8 0-40,6 0 1,-8-1-1,8 1-115,-11-1 0,6 1 1,5-1-1,2 1 1,1 0-1,-3-1 1,-4 1-1,-6-1-192,15 1 1,-7-1 0,5 1 164,-8-1 1,6 1-1,4 0 1,-2-1-1,-7 1 1,-9-1 102,0 0 0,-6 0 0,6 0 0,-4 0 0,1 0 0,-1 0 0</inkml:trace>
  <inkml:trace contextRef="#ctx0" brushRef="#br0" timeOffset="8333">25993 4424 6546,'-23'51'1296,"5"-6"-1155,7-10 1,-1 9 288,1 1 1,-1 11 0,-2 5-1,2 0 1,1-5-1830,3-7 0,2-3 0,0 0 0,-1 4 1377,-2-1 1,-1 5-1,0 2 1,0-1 0,2-3-1,2-5 252,4 7 1,2-7 0,3 0-781,2-3 0,1-2 1,1-1 34,2 4 1,1 0 514,-1 0 0,2 2 0,-1-8 0,1 5 0,0 6 0</inkml:trace>
  <inkml:trace contextRef="#ctx0" brushRef="#br0" timeOffset="8851">25908 4932 6134,'-5'-4'185,"0"1"221,5 3-406,-8 14 0,6-11 0,-6 11 0</inkml:trace>
  <inkml:trace contextRef="#ctx0" brushRef="#br0" timeOffset="9020">25887 4911 6227,'6'8'1332,"-1"-2"-1377,-5-6 739,0 0 1,0 0 0</inkml:trace>
  <inkml:trace contextRef="#ctx0" brushRef="#br0" timeOffset="10186">27030 3831 11717,'-6'7'499,"-2"2"-301,-12 7-105,0 0-95,-21 19 1,-2 5 1,2-2-232,10-9 1,-4 4 0,5-4 231,-3 4 83,13-12 1,-3 2-6,-6 5 1,-3 2-1,2-2-46,7-6 1,-1 0-348,-7 7 0,-3 2 0,4-4 351,-7 4-36,0-1 73,0 0 60,-9 6 0,0 1-60,-1 1-92,12-9 0,-5 4 1,8-5-2121,1 0 2136,9-7 1,-1 0-2218,-12 10 2220,9-8 47,-10 6-697,10-9 740,-1-1-30,0 0 256,-15 8 481,14-9 0,-1 0-897,-5 4 1,-1 0 66,7-4 1,1 0 1285,-4 3 0,0 1-1107,1 0 0,1 0-74,0-3 1,0 1-2,-7 5 1,2-2-69,-2-2-274,6-3 1,2-1 270,-2 2-142,1 0 0,0 0 137,3 1 5,-19 13 36,19-13 70,-15 9 1,-2 1 47,4-3-105,0 0 0,0 0 32,7-5-28,-1 1 1,-1 1-49,0 0 40,-4 4 0,-2 2-45,-5 3 1,6-5 1,0 1 121,-9 4-87,11-8-1034,-2 2 0,-2-1 1104,-2 2-63,1-1 1,0 0-883,1 0 870,15-10 0,0 1 1730,-10 6-1688,1 1-31,0-1-9,6-3 1,0 0-25,-7 5-8,4-3 0,0 0-1,-5 2 0,1 0 201,5-6-851,3-4 2565,16-8-4318,-4 1 2166,16-7 237,6-7 0,0-2 0</inkml:trace>
  <inkml:trace contextRef="#ctx0" brushRef="#br0" timeOffset="13206">16108 6816 12342,'-9'-11'1465,"1"3"-1143,8 8 182,0 0 758,-7-34-923,8 20-297,-2-29-33,15 26-4,7-2 12,27-12 8,-6 7-90,-7 9 1,7 0 0,-4 2 2,-5 3 1,1 2-84,10 0 0,4-1 1,-4 4-465,-9 3 1,-3 2 475,11 1 0,1 2-109,-3 5 0,0 4-298,9 8 0,2 2 527,-12-5 0,0 0 0,0 0 39,8 6 1,-2-1-72,2-2 1,-4-5-74,-5-5-202,7-10 1,2-3 246,-3-7 72,4-5 0,1-4 37,-4-7 31,-15 7 1,1 1 195,18-11 42,1 5 1,2 0-591,-20 10 0,1 0 326,6 0 0,5-2 0,-6 4 15,16 1-35,-13 5 0,0 3 764,3 4-790,-3 5 1,4 4 10,-5 4 0,-1 1-915,1-1 0,-1 1 910,1 1 1,-4-1 51,8-1-17,0-2-117,-1-5 0,2-1-175,11 0 122,-12-3 0,0 0-60,-10-4 1,-2-2 20,3-1 1,0-2 78,-1 1 1,2-2-1304,16-11 0,-2-1 1391,4-3-1,-4-1 0,1 0 539,-17 10 1,-3 1-500,0 0 1,1 1 39,23-2 107,-21 16 1,0 6-1596,15 10 1446,-16-6 0,-2 2 22,4 11 1844,-10-7-1894,-1-2 194,3-6 1,3-1 1,17 0-183,-14-4 1,0-3 34,13-8-48,-8-3-3,3-3-948,2-2 1,2 0 986,-17 4 0,1 0 144,15-6 0,6-2 0,-6 2 600,-13 4 1,-2 0-691,18-7 1,-1 0 222,0 1 31,-8 7 0,0 2-232,6 2-114,-13 2 1,-3 3 617,-2 15-616,-11-1 2985,26 13-4463,-3-17 116,6 0 1359,-11-21 0,-4-6 0,-9 7 0,13-17 0</inkml:trace>
  <inkml:trace contextRef="#ctx0" brushRef="#br0" timeOffset="20903">21188 5567 11054,'15'11'1559,"-2"-3"-1097,-13-8 1846,0 0-2308,-45 21 31,14-7-1841,-4 0 1,-9 3 0,4-2 1809,8-4 0,0-1-30,-9 1 0,-7 1 0,6-2 616,8-4 1,1-1-685,-23 1 0,1-2 45,-3-1 432,12-3 0,3-1-1191,8-1 244,-2-1 226,34 0 224,10 3 109,6 0-8,18 8 1,5 2-46,6 2 1520,8 5 1,2 2-1469,-15-4 1,-3 0 80,1 0 0,2 2-284,15 6 0,-1 1 132,-18-8 0,-1-2 91,3 3 0,-3-3 533,2 1-218,-29-13-524,-13-13 193,-1 0 12,-10-13 151,-7-10-95,5 5 182,-7-12-46,8 10 299,1 0 0,-2-1-60,-9-1-437,10 7 0,-1 5 340,-13 22-298,12 12-122,0 14 0,1 10-405,9 6 1,4 3 467,-5-7 1,2-1 16,7 2 0,5-8 1209,4-20-1209,0-11-53,6-16-45,-2-5-81,6-14-62,1 2-926,7-16 1,3-5-763,-7 11 0,1-1 101,-2 6 0,1-1 0,-2 1 1828,1-6 0,-3 7 0,-5 11 0,0-3 0</inkml:trace>
  <inkml:trace contextRef="#ctx0" brushRef="#br0" timeOffset="31223">20743 5778 3125,'-10'-6'647,"2"0"1405,8 6 1244,0 0-2821,1-6-256,5-12 122,2-8-313,2-1 960,-1-5-1002,1-4-78,-2 9 47,-1-2 9,-3 21 22,-2 5-3,1-1 11,0 0 3,1 0 6,-2 1 14,1-1-28,1-2-107,-1 0 17,2 0-25,0 1 168,3-3-42,-3 4 0,3-2 3,-6 4 53,-1 1-3,1 0 1132,-1 1-1216,0 2-8,-1-1 159,1 11-78,2-3-42,-1 5 0,3 1 9,1 2-29,1 3 6,1 3-78,-4-7 86,1 0-30,-3-5-54,1 0-518,2 8 488,-1-7-507,3 12-611,-2-12 1238,9 13 0,-8-16 0,4 7 0</inkml:trace>
  <inkml:trace contextRef="#ctx0" brushRef="#br0" timeOffset="47799">25802 5016 6509,'-7'-4'1918,"1"1"-1671,6 3 1374,0 0-1383,0-3 171,0 0 64,-1-4-473,1 3-140,-2-1 22,2 4-47,-1 0 39,1-2 48,0 2-662,1-1 623,0 2 72,2-1-157,-1 1 121,0-1-591,-1 1 518,-5 2 121,0-1 86,-9 3 31,3-2-23,-3 0 4,3-1 111,-10 0-221,9 0-120,-5-2 3,12-2 97,2 0-44,1-2-795,10-7 895,-3 5-136,19-10 134,-12 12-34,9-4-115,3 5 104,-13 2-8,10 0-45,-14 5 72,-3-1 37,0 4 163,-6 3-102,-2-3 51,-3 4-3,0-6-27,0 0-1,-1-1-25,1-1-37,-4 1 57,6-2 14,-2 0 212,3-1-221,2 0-442,2-7 252,1 4-101,5-8 109,-1 7 9,3 0-619,3 1 16,-6 2 695,4 0 0,-9 1 0,0 0 0</inkml:trace>
  <inkml:trace contextRef="#ctx0" brushRef="#br0" timeOffset="49881">26035 4466 6473,'14'6'1377,"-3"-1"-1147,-11-5 3007,0 0-3302,2 6 79,-2 3 51,3 8-20,-1-4 13,0 1 110,6 16-165,-4-14-3,4 15 42,-3-13-45,-1-8-27,3 7 21,-5-13-262,2 1-149,-4-5-446,1 0 866,-1-5 0,1 4 0,-1-4 0</inkml:trace>
  <inkml:trace contextRef="#ctx0" brushRef="#br0" timeOffset="50497">26268 3958 0,'-8'-7'3117,"1"0"131,7 7-3539,0 0 1873,3 17-1537,0-5 159,2 15 1,1 6-6,1 11-167,0-7 0,-1 1 49,2 9 781,-1-3-821,-1-14 0,0-1-41,-1 3 3386,3 19-3739,-7-35 90,-1-5-53,0-1-2123,0-5 1967,0-3 1,0 0 0</inkml:trace>
  <inkml:trace contextRef="#ctx0" brushRef="#br0" timeOffset="61288">16193 6879 14409,'11'-29'107,"0"-1"1,11-21-12,8 25 1,3 4-99,3-3-853,8-3 1,1 2 809,-5 10 26,-13 6 1,3 1-44,14-1 1,3 1 41,-6 4 1,0 1 9,9-3 0,0 4 13,-4 8 0,-4 5 319,-9 2 0,-1 6-306,9 8 1,4 7 0,-4-3-109,-6-4 1,-1 0 107,4 4 1,4 2 0,-7-7-764,4-6 784,11 1 132,1-20 1,1-6-168,3-1 1,-13-2 0,6-2 0,-7-1-3,10-10 0,-18 6 0,3-1-125,9-6 1,-2 0 101,-14 9 1,0-1-5,6-2 0,5-2 0,-6 3 55,18-4-28,-19 7 0,0 3 0,11 0 781,-4 4-735,4 10 1,0 5-47,1 1-105,2 5 0,-2 2 178,-15 1 365,9 4-319,4-7 0,1-3-49,4-1 66,7-1 0,-1-3-130,-13-11 2,13-3-21,1-10 1,-1-4-37,-25 11 0,0-2-42,14-5 1,5-3-1,-7 2 88,9-4 0,-20 7 1,5 2 114,19 0 0,-1 4-112,-1 2 110,-2 2 0,-5 5 13,-20 11-117,9 9 53,12 12 395,-7-5-423,-11-9 0,0-1-25,1-4 64,22 3-62,-19-11-96,21-6 0,3-4-2,-5-2-148,-12 1 1,7-2-1,-7 0 149,9-7-755,-15 5 1,-1-1 840,15-6-416,-10 5 0,7-2 0,-5 2 439,-10 4 0,0 0-102,10-3 1,6 0 0,-10 5 240,-7 8 449,3 15 1,1 3-494,-4 1-27,-2 1 1,0 1 146,-2-6-11,4-1-76,2-2-69,5-3-172,17-7 1,3-2-41,-25-2 0,0-1 559,27-1 1,-3-2-830,-9-6-941,8-9 1344,-22-4 0,-1-1 0,9 2 0,-3-17 0</inkml:trace>
  <inkml:trace contextRef="#ctx0" brushRef="#br0" timeOffset="62789">11176 6795 10342,'33'1'654,"-1"1"0,21 0-273,-16-5 0,1-1-2704,-4 1 0,0-1 2678,9-1 1,1 0-120,6-1 1,6 0-11,-13 1 1,4-1-1,4 1 1,4-1-66,-3 1 0,5 0 0,3 0 0,0-1 0,0 1 0,-3 1-264,2-2 0,-2 1 1,-1 1-1,2-1 0,5 0 53,-10 1 1,5 1 0,2-1-1,2 0 1,-1 1 0,-2-1 0,-4 2-1,-5-1-461,9 1 0,-6 0 1,-2 1-1,3-1 349,-1 1 1,3 0 0,0 0 0,-1-1 0,-5 2-210,8-1 1,-4 1-1,-2 0-668,-2 0 1,-2 0-1,1 1 954,7-1 0,1 1 1,-7 0-1,-9 0 1,-4-1-1,4 1 0,1 0 1</inkml:trace>
  <inkml:trace contextRef="#ctx0" brushRef="#br0" timeOffset="65435">18415 2138 7095,'-1'-6'2326,"0"1"85,1 5-1868,-1 6-134,2 0 95,-2 16-296,2 10 5,-1 20-143,0-2-358,0-13 1,0 0 296,0 10-5,0-17 0,0 4 70,4 8 1,1 5 0,-1-5-71,-1-7 1,0 0-470,3 9 0,0 5 1,-1-7 514,2 10-18,-2-16 1,1 4-422,2 10 1,1 3 469,1 0 1,0 0-38,-1-3 1,2-1 57,1-4 1,1-4 454,3 7-477,2 0 0,0 0-272,2 0 214,0-3 1,-1-1-242,0-4 225,6 11 5,3-5 1041,-6-11-1016,16 9 0,3-1 9,-3-8-244,7 3 1,0-4 251,-11-17 227,11 2-231,-14-11 0,0-3-10,27 1-306,-24-2 0,1-2 275,17-5 46,-15-3-1600,0-2 1549,0-2-240,13-10 0,2-3 268,1-2-30,-2 0 1,-1-2 0,-23 8 1,-4 1-3,15-12-24,-8-2 0,5-8 0,-4 5-7,-11 9 0,0-1 384,5-6 0,3-5 0,-6 5-449,1-13 68,-8 13 0,2-6 74,1-7 1,3-7 0,-2 3-9,-4 10 1,0 2-1,-1-3 120,1-1 1,1-4 0,0 2-1,-4 5-158,1 1 0,-3 0-134,0-12 1,-1-7 0,-1 7 75,-3 14 1,0 1 32,0-9 1,1-5 0,-2 5-118,-2 3 1,-1 4 33,-1 8 1,1-3 313,-1-17 1,1-9 0,-2 8-216,0 13 1,-1 1-288,0-5 0,1-3 0,-1 8-270,-4 6-2804,-4 6 3370,-5 15 0,6 0 0,-3 7 0</inkml:trace>
  <inkml:trace contextRef="#ctx0" brushRef="#br0" timeOffset="68638">19072 4001 5845,'55'0'62,"0"1"0,1-1 0,-3 1 0,-1-1 1,-5 0-315,-5-1 0,-2-1-2268,5 1 0,6 0 2444,-5 1 0,6-1 1,2 1-1,-2 0 76,6-1 0,-2 1 0,0 0 0,3-1 0,0 1 0,-7 0 0,-10 0 0,-1 0 0</inkml:trace>
  <inkml:trace contextRef="#ctx0" brushRef="#br0" timeOffset="69042">18796 4043 3443,'32'3'-35,"0"1"1,-3-1 0,3-1 125,24-5 0,5-2-441,-9 2 0,2 0 557,1 0 0,4 0 1,4 0-141,-14 2 0,2-1 0,2 1 1,0 0-1,-3-1-327,4 1 0,-3-1 0,1 1 0,2 0 152,0 0 1,5 0-1,-1 1 1,-2-1 0,-7 1-39,0 0 0,-6 0 0,-1 0 1,12 0-1,-4 0 0,8 0 0</inkml:trace>
  <inkml:trace contextRef="#ctx0" brushRef="#br0" timeOffset="69437">18458 4106 6691,'47'-3'472,"1"0"1,-9 1-1,1-1-436,14-3 1,1 0-2867,-7 1 0,1 0 2797,3 0 1,7 1-90,-17 1 0,6 1 0,3 0 0,2 0 0,-2 0 39,3 1 0,1 1 0,1-1 0,-2 1 0,-1-1 0,5 0 0,-1 0 1,-2-1-1,-2 2 0,4 1 0,0-1 0,0 1 0</inkml:trace>
  <inkml:trace contextRef="#ctx0" brushRef="#br0" timeOffset="85025">14669 3662 10494,'0'23'376,"-9"5"1,-2 2-372,-2 0-5,-3 3 0,0 3 110,-5 15 21,3-2 1,-1 3-684,4-12 1,0-1 510,-2 8 1,-1-1-619,2-9 0,-2-7 659,-18-2 0,10 1 0,1-21 0</inkml:trace>
  <inkml:trace contextRef="#ctx0" brushRef="#br0" timeOffset="85243">14203 4212 12672,'-7'5'1084,"1"-1"-843,6-4-400,0 0-629,55 18-650,-1-31 0,7-4-35,-22 14 0,1 3 1,3-5 1472,4-9 0,4-6 0,-1-2 0,-10 5 0,-7 4 0,-5 0 0,11-4 0,0-1 0</inkml:trace>
  <inkml:trace contextRef="#ctx0" brushRef="#br0" timeOffset="87327">18987 4636 11975,'7'0'2058,"0"0"-1545,-7 0 654,0 0-733,-47 8-294,1 5-815,-2 0 1,-3 1 744,17-3 0,-1 2 102,-11 4 0,-2 3 81,2-1 1,1 1-215,8-4 0,0 1-91,-7 6 1,5-1-126,17-7-83,-2 6 393,22-13-900,33 10 571,-7-10-3,12-1 1,3-1-413,9-6 376,-4-1 0,5 0 123,2 1 0,-1 0 109,-8 0 0,-2 1 3,6 1 0,-5 2 0,2 10 3,-19-3 154,-2 5 58,-19-3 337,-43 23-370,13-17 0,-4 0-861,-20 11 1,-2-1 845,10-7 0,1-1 307,-8 3 1,1 1-231,10 2 1,2-1-245,9-8 0,3 1 27,-1 5 0,10-2-151,17-9 12,7 3 34,8-7 39,39-1 12,-25-7 1,2-1 484,18-2 0,2-2-562,-15 0 0,0-2-484,8-3 0,0-4 485,-3-6 1,-3-1 0,12 0 0,-3-10 0</inkml:trace>
  <inkml:trace contextRef="#ctx0" brushRef="#br0" timeOffset="87777">19262 4974 4945,'11'8'1926,"-1"-2"818,-10-6-2136,-4 49 318,1-7-1072,1 4 1,0 1 77,0-1 576,2-3-463,2-28 1833,0-7-1149,2-2 15,3-21-609,1 3-37,12-26-98,-5 13-110,5-5 1,3-3-227,0 3 0,0 1-69,4-6 0,-1 2 119,-4 7 1,-2 3-1711,8-7-857,-14 17 2853,-1 2 0,-7 8 0,-4 2 0</inkml:trace>
  <inkml:trace contextRef="#ctx0" brushRef="#br0" timeOffset="88078">19579 5144 12865,'12'12'3081,"-2"-2"-2840,-10-10-356,38 2-204,-15-5 51,10-1 1,3-3 214,14-25 125,-8 5-2,-6-7 409,-26 8-319,-5 8 36,-5-3-73,-6 11-199,-26 2 68,11 9 50,-27 14 48,27 3 30,-10 18-89,16 0-101,2-5-447,12-1 295,7-16-52,6-2-98,3-2-138,3-1 188,4-4-4313,28-3 4635,-7-9 0,-12 9 0,-24-3 0</inkml:trace>
  <inkml:trace contextRef="#ctx0" brushRef="#br0" timeOffset="88409">20235 4932 13810,'-10'-7'2293,"2"1"-1728,8 6 844,-69 25-1409,40-7-198,-17 6 0,2 4 119,22 1-939,-1 9 915,13-13-880,8 17 605,9-17 140,4 9-19,6-23 7,-2-7-72,11 1-339,7 6 661,-6-2 1532,-3 12-1328,-19-7 73,-6 5 230,-12 0-286,-15 1-557,4-5-448,-6-3-778,16-10 1562,2-8 0,6 4 0,1-5 0</inkml:trace>
  <inkml:trace contextRef="#ctx0" brushRef="#br0" timeOffset="88577">20341 5101 14675,'-22'46'2144,"12"-16"-2399,-8 1 1,0 1-569,7-2-1863,-1 16 1623,8-16 0,2-10 0,2-9 0</inkml:trace>
  <inkml:trace contextRef="#ctx0" brushRef="#br0" timeOffset="89027">20362 4741 15447,'-1'8'1344,"0"-2"-677,1-6-2910,0 0-6323,36 30 8566,-22-18 0,23 20 0,-32-28 0</inkml:trace>
  <inkml:trace contextRef="#ctx0" brushRef="#br0" timeOffset="89511">20638 5249 14081,'10'9'1884,"-1"-1"-125,-9-8-2532,0 0 748,-6-34 22,-1 17-95,-15-32 188,-15 30 50,4 4 126,-23 20-233,26 6 48,-8 12-123,10 5-688,12 6 402,6-8 28,14-2-80,9-19-441,20-5 499,-4-6 94,17-17 0,3-5 217,-2-5-366,-3 2 1,-1-3 327,-16 7 0,-3 1 13,14-16 125,-9 8 1,-1-2 617,-8 10 0,-1 2-228,10-16-28,-10 15-250,-19 24 608,-12 16-198,-10 19-593,1 4 0,0 3-24,6-11 1,0 1-64,-1 9 1,3-1-184,7 13 103,4-16-318,7 10-422,12-27-175,0-6-667,10-15-2791,6-20 2697,-9 4 1519,13-15 1,-25 21-1,0 0 1</inkml:trace>
  <inkml:trace contextRef="#ctx0" brushRef="#br0" timeOffset="90147">21061 5059 7349,'1'8'6687,"0"-1"-4581,-35 40-1893,18-23-171,-6 6 0,2 2-140,5 4 2,7-11-284,3 9-824,19-17 837,-2-4-28,12-10-516,5-15 676,-5 0 129,20-17 333,1-4 187,0 0 38,-3 2-209,-23 18 384,-10 8 656,-18 25-1017,1-4-258,-10 17-148,4-4-188,5-7-80,1 3-21,7-10-2763,16-1 2391,-4-7-748,24-9 289,-6-14 916,0-4 963,4-19 338,-19 18 181,2-10 114,-14 20-228,-1 2-32,-1 5-258,-3 1-205,-1 3 454,-16 15-745,-1 7-238,-6 17-95,11-9 97,8 3-596,24-8 616,-4-8-22,15-3-131,-7-16-76,3-4-6,3-4-3,1-5-362,-1-6 0,-1-3 139,-3-1 1,-2-1-164,6-5 1,-1-2 508,-8 3 1,-3 1 92,8-18 738,-5 8 0,-1-1 1365,3-15-1812,-5 23 0,-5 5 457,-13 10-359,-6 26-14,-11 9 76,-1 8 36,-4 16 0,-1 4-487,1 3-208,3-3 1,4-1-188,16 4 76,6-14 696,13 16-1891,21-19 416,-5-9-2685,26-11 3783,-14-24 0,-12 7 0,-6-6 0</inkml:trace>
  <inkml:trace contextRef="#ctx0" brushRef="#br0" timeOffset="90411">22056 5122 6424,'-18'8'5211,"4"-1"-2764,14-7-4102,92-2 608,-58 0 96,19 1 1,-3-2 1302,-28-2 0,-11 3 1,-2-2-1</inkml:trace>
  <inkml:trace contextRef="#ctx0" brushRef="#br0" timeOffset="90577">21971 5313 14028,'1'14'3029,"0"-3"-2127,-1-11-902,0 0-524,45 11-1576,3-9 1176,-12 3 1,3-2 923,13-8 0,-4-3 0,-13 3 0,23-7 0</inkml:trace>
  <inkml:trace contextRef="#ctx0" brushRef="#br0" timeOffset="90859">22839 5101 10810,'-30'14'1928,"1"-1"0,3 3 1,-1 2-1856,-6 3 0,1 3-111,5 2 0,7 4-149,11 5 1,5-1-91,-2 14 19,17 8 15,7-42 738,4-5-599,3-5 550,3-5-322,0-10 1,1-4 93,16-19-123,-13 7 1,-3-3-369,-11 3 0,-4 0 341,3-14-186,-31-11-341,-2 32-350,-22-10-728,5 25-1362,-6 2 2899,6 7 0,0 1 0,2-3 0,-12 8 0</inkml:trace>
  <inkml:trace contextRef="#ctx0" brushRef="#br0" timeOffset="92178">18013 5715 5553,'11'2'3618,"-3"0"-250,-8-2-2326,76 3-672,-25-4-342,-6 0 1,14-1 0,7-1-1,-1 1 1,-9 0 28,-3-1 0,-5 1 0,6 0-56,-9 0 0,5-1 1,2 0-1,2 0 1,-1 1-1,-2 0 1,5 1 0,-1 0 1,0 1-1,-1 0 0,-2 0-111,5-1 0,-4 1 0,2 0 0,5 0 99,-7 0 0,4 0 1,2 1-1,3-1 1,1 1-1,0 0 0,0 0-44,-11 0 1,2 1 0,0-1 0,1 1 0,0-1 0,-1 1 0,0 0 0,0-1 0,-2 1 32,7-1 1,-1 1-1,-1-1 1,-1 1 0,1-1-1,1 1 1,1 0-130,-2 0 1,3 0 0,1 0 0,0 0 0,0 0 0,-3 0-1,-3-1 1,-4 1 76,14-1 0,-6 1 1,-2-1-1,0-1 28,1 1 0,0 0 1,-1-1-1,0 1 4,-1-1 0,-2 0 1,1 0-1,-1 0 41,-3 1 0,0-1 0,0 0 0,-1-1 10,-4 1 1,-1 0 0,1 0-1,2 0 41,5 0 1,2 0 0,3 0-1,-2 0 1,-4 0-70,-2 0 1,-4 0-1,0 0 1,2-1 130,12 1 1,2-1 0,-2 0-1,-8 0-75,1 0 0,-9-1 612,-11-1 0,-5-1-633,-6 0 1689,-5 0-1843,-10 3 2660,-5 1-2727,0 0 2104,3 0-1979,-1 0-162,6 3 180,-3 0 55,3 3-41,2 1-21,-2-2-167,8 3 120,-2-3 244,-5-2 244,0-2-191,-9-3 5,2-8-134,7-25-53,-1 3-61,5-19-124,-6 20 0,1 0 20,6-22-497,-4 15 1,0-2 557,-2 10 1,2-3-242,0-5 0,3-8 0,0-1 0,-2 5 88,2-6 1,-1-2 121,-1 1 1,2-6 0,-1 0 0,-4 9 101,-4 8 1,-3 2-87,0-17 0,-4-2-346,-6 8 1,-1 3 325,3 10 0,0 3 27,-4-5 0,0 5-364,1 9 224,3 7-39,-1 0-558,-6 2 830,-3 4 234,-12-1-212,2 6 1617,-17 2-1078,2 2 0,-1 0-359,11 1 1,-1-1-289,-16 1 0,1-1 374,-7 1-2437,-4-1 2266,26 0 0,-1 0-27,-1-1 1,-4 0-615,-11-2 1,-11 0 0,-2-1 0,6 1 543,7 0 0,5 0 0,-6 0-134,1 0 0,-4-1 0,-3 0 0,-1 1 0,4-1 133,-6 1 0,2-1 0,1 1 0,1-1-319,8 2 1,2-1 0,0 0 0,-3 1 316,1-1 1,0 0 0,-3 0 0,-2 0 0,-4 1-53,4-1 1,-3 1 0,-4 0 0,-2 0 0,1 0 0,1 0 0,3 0 0,4 0-15,-4 0 1,6 1 0,1-1 0,-2 1 0,-7-1 49,9 1 0,-5 0 0,-4-1 0,-3 1 0,0-1 0,-1 1 0,2 0 0,3 0 0,4 0 1,6 0 16,-18 0 0,9 1 0,1 0 1,-3 0 0,-1 0 0,-3 0 0,-1 0 0,1 1 0,4-1 3,5 1 0,3 0 1,-1 0-1,-6 0 68,7 1 0,-5 1 0,-4 0 0,-1 0 0,-1 1 0,1-1 1,4 0-1,4 0-71,-1 0 0,5 0 0,2 0 0,-1 0 0,-6 1-7,-2 0 1,-5 0-1,-3 0 1,-1 0 0,2 1-1,4-1 1,7 1 5,-15 1 0,8 1 0,1 0 364,4 0 0,1 0 0,1-1-607,7 0 0,0 0 1,5-1 76,-3 1 1,10-1-193,18-2 1904,13-3-1825,1 0 1355,0 0-512,1 0 3521,0 0-4079,-3 3 967,2 28-838,-3-5-8,4 27-77,-4-20 0,-1 1-3211,-4 25 3205,0-16 1,-1 0 17,1-8 1,-2 3-441,-3 13 1,-2 8 0,1-4 470,1-1 1,1 0-47,-2 3 1,0 4 0,3-7 19,3-10 0,2-3-414,1 12 1,2-1 322,0-16 0,1 0-266,6 6 1,1 4 0,1-8-107,1 3-198,3-4 0,1-10-175,-6-23-535,4-12 1305,-6-13 0,1 6 0,-4-3 0</inkml:trace>
  <inkml:trace contextRef="#ctx0" brushRef="#br0" timeOffset="94229">15939 6795 14187,'1'8'689,"0"-2"-571,-1-6 201,0 0-176,62-19 130,-18 10 0,4 0-105,7-4 0,3 1-398,-19 5 0,1 1 0,0 2 295,2 0 0,0 2 1,-1 0-621,10-1 0,3 1 587,-9-1 1,5 1 0,4 0 0,3-1-455,-5 2 1,4-1 0,3 1 0,0 0 0,-2 0 0,-3-1 428,-3 1 0,-3 0 1,-1 0-1,2 0 0,4 0-233,-4 0 0,5 0 0,2 0 0,2 0 0,0 1 0,-3-1 0,-4 1 0,-5 0 241,4 0 1,-6 0-1,-2 0 1,6 0-58,-1 0 0,3 1 0,3-1 0,1 0 0,2 1 0,0-1 41,1 1 1,2 0-1,2 0 1,0 0 0,0 0-1,-2 0 1,-3 0-153,7 0 1,-4 0 0,-2 0 0,2-1 0,3 1 152,-7 0 0,3 0 0,3 0 0,-1 1 0,-2-1 0,-4 0 0,-6-1-1,12 1 0,-7 0 1,-1 0 0,2-1 0,0 1 0,-1 0 17,0 0 1,0 0 0,-1 0-18,-3 1 1,-1-1 0,7 0-83,-9 1 0,5-1 1,4 1-1,-1-1 0,-2 0 1,-5 0 80,10 1 0,-7-1 0,7 0-6,-10 0 0,7 0 0,2 1 0,-1-1 0,-4 0 0,-10-1 352,6 0 0,-4-1-330,-3 0 1,2 0 0,-3 0 870,1-3 1,-4 0-159,19-1 1492,-17-1-1971,-34 5 920,-4 1-2981,-6 0 2217,4 0-1653,-9 1-596,0 0 388,-2 0 1456,-24 1 0,25-2 0,-15 1 0</inkml:trace>
  <inkml:trace contextRef="#ctx0" brushRef="#br0" timeOffset="95180">20405 6731 13952,'2'33'1108,"1"0"0,0 3 0,2-4-803,0-5 112,9 22-45,-5-21 1,1 1-199,7 20-331,-6-20 0,1-1 278,10 20-82,-3-12-39,8 11-8,-6-17-40,1-4 0,1 0 15,7 6 30,-5-7 0,0-2-33,6-1 30,19 6 3,-9-6-5,3-7 1,9 1 0,-6-3 4,-13-4 0,-1-1-416,17 2 0,7 1 0,-9-3 374,7-5 28,-20-1 1,-1-1 16,14-3-522,-2-5 1,4-2 525,-6-1 0,1-3-2,-1 1 1,2-2 0,-1-1-37,-5-1 1,-1 0 0,-2 0 6,9-4 0,0-4 6,3-7 1,3-6 0,-7 4 14,-12 8 1,-2-2-30,10-10 0,3-5 1,-9 4 0,-16 12 1,-3 0-33,9-18 0,-2-6-61,-9 8 0,-2-3 0,0 3 71,2-5 0,-2 0 15,-2 5 0,-1-2 0,-2 6 33,1-13 5,-3 1-3,-1 3 6,-3 2-118,-6-1 1,-1-2 117,-3-4-2,0 7 1,-1 2-167,-2 10-123,1 1 98,1 1 8,0 2-33,-6-28 218,7 27 243,-6-20-241,10 34 1282,-1 3-1153,1 1 1139,0 3-778,-4-3-234,5 6-23,-4-2-165,6 7-8,-1 1 25,1 0 604,-24 20-447,6-4-73,-21 20-308,13-7 224,0 1 0,2 2-79,2-2-183,7-1 0,1 0-49,0 1-616,-6 21 168,20-41-439,2-1-2482,9-10 3593,20-25 0,-13 17 0,10-16 0</inkml:trace>
  <inkml:trace contextRef="#ctx0" brushRef="#br0" timeOffset="95361">22289 5842 13305,'10'1'6085,"-2"0"-5632,-8-1-405,48 22-563,-6-9 0,3 0 183,-4 3 0,2-1-954,7-1 1,-4-4-803,-8-3 2170,19-6 1,-32 0 0,11-2 0</inkml:trace>
  <inkml:trace contextRef="#ctx0" brushRef="#br0" timeOffset="100654">19241 4022 2810,'10'8'3293,"-2"-1"-477,-8-7 976,0 0-2832,-4-3-874,2 0 344,-2-2-834,4-6 1293,3 5-1248,7-7 270,0 8 16,6-2-45,-5 3 68,9 6-95,-8 5 145,3 3 8,-12 5 45,-2-3 45,-4-1 666,-19 9-596,6-11-16,-14 3 153,9-11-263,4-3-42,-2-1-454,7-12 303,6 5-171,3-9 90,8 8 50,10-7 176,0 4 334,22-5-258,-22 15 44,16 7-116,-24 9 2,2 6 252,-4 12-20,-5-15 126,-3 8 281,-11-19-446,2-3-42,-7 0-1206,-19-24 296,20 10-6245,-18-29 7004,31 11 0,1 9 0,4 1 0</inkml:trace>
  <inkml:trace contextRef="#ctx0" brushRef="#br0" timeOffset="104098">11451 7049 12778,'0'-13'1281,"-5"-30"-959,3 20 179,2-34-179,12 17-124,12 3 1,11-7 0,-2 5-832,-4 5 1,2 1 731,3 0 1,7-4-1,0 1 1,-4 8-1004,0 6 1,0 4 872,8-5 1,5 6-408,-1 19 1,5 8-1,-7 0 420,-9-2 0,-2 2 16,10 4 0,3 4 0,-8 2 0,-13 5 1,-5-1-1,13 12-1,-16-13 0,2-1 69,7 1 0,0-3 32,5 1-55,-5-5 0,1-4 47,-1-10-56,1-5 700,4-4-704,1-8 0,8-6 0,-5 1-30,-7 4 0,1-1 519,8-4 1,4-4 0,-3 2-582,-3 2 1,-3 1 824,-9 5 1,3 1-741,15 0 1,8 2-1,-6 5 43,-8 11 0,-1 3-272,21-3 1,-3 6 223,-30 8 0,-5 4 41,10 13 47,-3 1 23,1-1 0,0-2-67,4 1-6,-5-5 0,1-5 338,14-16-256,-6-6-95,8-14 1,11-6 0,-6 0-71,-13 5 1,0-1-123,4-3 0,7-4 1,-1 0-1,-7 4 83,-7 1 1,-3 2-1493,10-5 1,-1 0 1235,11-5-1280,-1-3 1,-1-1 654,-21 13 0,0-2 947,25-18 0,-6 1 0,-25 17 0,4-8 0</inkml:trace>
  <inkml:trace contextRef="#ctx0" brushRef="#br0" timeOffset="107850">19304 3217 14596,'2'11'1000,"-1"-2"89,-1-9-1027,0 0-71,13 3-44,-8-1-3083,10 7 979,-13-4-1063,-1 5 3220,-1-3 0,0-2 0,0-1 0</inkml:trace>
  <inkml:trace contextRef="#ctx0" brushRef="#br0" timeOffset="107985">19262 3789 7890,'-1'4'2287,"0"-1"-2242,1-3-45,13 50 0,-10-38 0,9 38 0</inkml:trace>
  <inkml:trace contextRef="#ctx0" brushRef="#br0" timeOffset="108134">19389 4106 9934,'4'12'994,"0"-2"-840,-4-10-154,0 0 0,13 34 0,-10-25 0,10 25 0</inkml:trace>
  <inkml:trace contextRef="#ctx0" brushRef="#br0" timeOffset="108286">19431 4445 13324,'-4'6'2798,"0"0"-3901,4-6-1154,0 0 2257,-11 33 0,9-25 0,-10 25 0</inkml:trace>
  <inkml:trace contextRef="#ctx0" brushRef="#br0" timeOffset="110599">10520 5546 3934,'52'-3'-134,"1"1"1,-14 1 0,5-1 298,-2-1 0,10-1 0,3-2 1,0 1-1,-6 1-33,6 0 1,-5 0-1,5 0 42,-5 1 0,3-1 1,4 0-1,3 0 0,4 0-1,-16 1 0,4 0 0,3 0 0,3 0 1,0-1-1,1 1 0,-1 0 0,-2 1 0,-3-1 1,-3 0-139,9 1 0,-6-1 0,-2 1 0,0 0 0,3-1 1,6 1-24,-11-1 0,4 1 0,3 0 0,3-1 1,0 0-1,1 1 0,-1-1 0,-1 1 1,-3-1-1,-3 1 0,-4 1-12,16-1 0,-7 1 0,-3 0 0,1 0 0,5 1-58,-4-1 0,3 1 0,2-1 0,1 1 0,0-1 0,-2 1 0,-3 0 2,-3 0 0,-4-1 0,-2 1 0,2 0 0,4 0 0,6 0-403,-13 0 0,4 1 0,3 0 0,3 0 0,3 0 1,0 0-1,1 0 0,0 0 0,0 1 0,-2-1 1,-2 0-1,-3 0 0,-4 1 440,16-1 1,-5 0 0,-2 1 0,-2-1 0,0 1 0,1-1 0,3 1-1,-7-1 1,3 1 0,2 0 0,0 0 0,0-1 0,-2 1 0,-3 0 0,-4 0-1,-6-1 1,2 1 0,0-1 0,1 1 0,-1 0 0</inkml:trace>
  <inkml:trace contextRef="#ctx0" brushRef="#br0" timeOffset="114736">25696 4953 1403,'-17'-8'4270,"3"1"-1569,14 7-2762,0 0 1423,21-14-1001,-7 8 0,16-10-322,-17 12 32,12 2-127,-14 3 1804,12 3-1841,-18 1-55,0 5 249,-7-6 36,-3 3-437,-9-5-408,1 0-549,-7-1-384,2-1 1641,-6 0 0,12 0 0,-3 0 0</inkml:trace>
  <inkml:trace contextRef="#ctx0" brushRef="#br0" timeOffset="118890">11451 8911 11933,'1'-9'761,"0"1"-6410,33 0 6491,9-2 0,8-2-654,-6 3 1,3 0-1,1-1 21,2 0 0,1-1 0,3 1-85,-2 2 1,4 1 0,-1-1 0,-3 2-125,-6 0 0,-2 2 0,10-1 0,-12 3 0,9-1 0,7 1 0,4 0 0,2-1 0,1 1 0,-2 0 0,-5 1 0,-5-1 0,-9 0 0,18 0 0,-11 0 0,8 0 0,-6 1 0,1 0 0,-1 0 0,1 0 0,-1 0 0,0 0 0,1 0 0,-1 0 0</inkml:trace>
  <inkml:trace contextRef="#ctx0" brushRef="#br0" timeOffset="119642">15854 8551 12459,'13'6'913,"-3"-2"-352,35-24-301,-13 12-1294,19-6 1,5 0 1086,-23 10 0,6 0-30,-1 0 0,11 0 0,7 0 0,5-1 0,2-1 1,-2 1-1,-4 1 0,-8-1-817,7 0 0,-7 1 0,0 0 0,9-2 687,-11 2 1,7-1 0,4 0 0,4 0 0,1 0 0,1-1 0,-2 1 0,-4-1 0,-4 2 0,-6-1 17,15-1 1,-9 1 0,-3-1 0,6 1-45,-9 0 0,1 0 0,3 0 0,-1 0 0,1 1 0,0 0-462,1 0 1,1 0-1,0 1 1,-1 1-1,-1-1 1,-1 1 351,-2 0 1,-1 0-1,-1 0 1,0 0 0,3 1-77,-1-1 1,2 1-1,1 0 1,0 0-1,0 0 1,-2 1 318,5 1 0,0 1 0,-1 0 0,-3 0 0,-5-1 0,-2 1 0,-5-1 0,2 0 0,7 2 0,1-1 0,-1 1 0</inkml:trace>
  <inkml:trace contextRef="#ctx0" brushRef="#br0" timeOffset="119904">19516 8551 11048,'-10'10'0,"2"-3"0,8-7 0</inkml:trace>
  <inkml:trace contextRef="#ctx0" brushRef="#br0" timeOffset="125675">4297 11134 14677,'0'8'1157,"0"-1"-1210,0-7 106,0 0 302,47-9-320,-12 3 0,4 0-2070,12-3 1,3 0 2095,-13 3 1,1 0 0,-1 1 61,14-2 0,0 1-49,-17 2 0,1-1 0,5 1-114,0 1 0,7 0 1,3-1-1,1 1 1,-2 0-1,-6 0-572,10 0 1,-4 1 0,4-1 559,-1 1 1,7-1-1,1 0 1,-4 1-1,-10 1-134,5 1 0,-8 1-31,-2 0 0,-1 0-51,-7 0 1,-1 2-537,0 0 0,-5 2-436,-5 8 3938,-34 3-2398,-33 0-228,7-8 1,-4-1-390,-16 3 1,-2 1 316,11-3 0,-4 1 216,1 0 1,-8 0-1,-2 1 1,5-1 16,2-1 0,4-1 1,-1 1-139,-11 1 0,0 0 0,3-1 1507,-6 0 0,9-1-1045,8-2-39,31 0 81,64-4-291,3-2 0,8-1-946,-9 0 0,4 0 1,-2 0 625,-6 0 1,-1-1 0,4 1-124,4 0 0,5 0 0,0 0 0,-4 1-210,-5-1 1,-3 1 0,1 0 126,10 0 1,2 0-1,-5 0-209,-1-1 0,-7 1-861,8-1-331,-11-2 751,-10 1 868,-4-5 0,-22 8 0,-3-1 0</inkml:trace>
  <inkml:trace contextRef="#ctx0" brushRef="#br0" timeOffset="127811">4466 11155 11555,'12'0'1019,"-2"1"-1019,36-12 616,-9 3-948,4-1 1,14-1-1,5-2 1,-5 2 316,1 1 0,-3 0 0,4 0-435,-1 0 0,4-1 1,0 0-1,-1 1 409,-4 2 1,-1 0-1,-2 1 1,-4 1-99,10-2 1,-1 2-264,-11 1 1,5-1 0,-2 1 0,-11 4-5319,7 11 5720,-3-3 0,-64 7 0,-11-7 0</inkml:trace>
  <inkml:trace contextRef="#ctx0" brushRef="#br0" timeOffset="127941">5143 11155 2488,'-58'9'1341,"1"0"0,3-1 0,6 1-431,7 1 2521,-16 5-2845,44-6 480,0 2-769,41-9 0,16-4-293,-13 1 0,5-3-848,6-1 1,11-4 0,4 0 0,-1-1 0,-7 2 420,-1-1 0,-5 1 1,6-1 422,-3-1 0,8 0 0,3-2 0,-1 1 0,-6 0 0,-9 3 0,0-1 0,-5 1 0,12-2 0,1 0 0</inkml:trace>
  <inkml:trace contextRef="#ctx0" brushRef="#br0" timeOffset="128641">6879 10986 12924,'15'8'1101,"-3"-1"-465,31-24 433,-9 6-711,2-2 1,5-1-2265,8 1 0,0 2 1906,-8 2 0,3-1-2,7 1 0,7-2 1,-1 2-387,-4 2 1,-2 1 0,1 0 287,0-1 0,1 1 0,-2 0-152,-2 1 1,0 0 0,-1 1-1972,2 1 1,1-1-1,-7 1 2223,-10 1 0,-2 0 0,21-1 0,-14 1 0,-36 2 0</inkml:trace>
  <inkml:trace contextRef="#ctx0" brushRef="#br0" timeOffset="128840">7768 10858 799,'-45'7'1250,"0"0"1,7-1 0,2 0-964,-4 2 0,2 1 139,-19 4 2275,2 1-2167,7 0 538,-5 9-910,27-9 740,-1 6-639,33-12 1791,5 0-909,25 1-600,0-8 0,8-3 1,-1 0-444,2 1 0,2-2-332,4-2 0,5-1 1,-5 0 229,-4-3 0,-1 0-310,0 0 0,4 0 0,-2 1-43,5-2 1,4 1 352,-12 3 0,8-1 0,2 0 0,-4 1 0,-9 1 0,-1-1 0,-2 2 0,9-1 0,0 0 0,1 0 0</inkml:trace>
  <inkml:trace contextRef="#ctx0" brushRef="#br0" timeOffset="129726">9186 11007 3010,'5'6'2185,"-1"-2"408,-4-4-622,0 0-1103,92-2-378,-51 1 0,7-1-592,1 1 1,12-1 0,4 0 0,-1 1 0,-7-1 101,0 0 0,-5 1 0,8-1-18,-13 2 1,7-2 0,5 1 0,0 0 0,-1 1 0,-4-1-1,-7 0-73,9 1 1,-8 0-1,4 0 83,-5 0 1,4 0 0,0 0 0,-1 0 0,-7 1 668,16 0 0,-4 1-1665,0 0 1,3 1 0,-8 0 238,-11-1 1,-2 1 587,22 0 1,-22 0-857,-91 0 1241,16-1 1,-8 0 0,-4 1-1,2-1 137,2 1 0,1-1 1,-2 1-1,-2 0-276,0 1 1,-4 0 0,-1 0 0,3 0 0,5 1 111,-2 0 0,6 0 0,1 1-27,-9 1 0,5 3 856,14 4 0,7 2-739,11 7-83,7 7-23,44-14 752,1-11 0,10-4-1066,-7-3 0,7-2 0,4-2 0,1 0 1,-2 0-388,-4 2 0,-1 1 1,0-1-1,2 0 1,0 0 471,0-2 1,0 0-1,2 0 1,-1 0-1,1 0 1,-1 1-427,10 0 0,1 1 1,-2 0-1,-2 1 1,-7 0-1065,-5 1 1,-5 1 0,3-1 1553,5 1 0,6-1 0,-4 1 0,-11 0 0,0 1 0,-6-2 0</inkml:trace>
  <inkml:trace contextRef="#ctx0" brushRef="#br0" timeOffset="132007">12996 11345 11759,'5'11'1610,"-2"-2"-1321,-3-9 977,0 0 436,84 4-1197,-52-2 1,3-1-1783,3 1 0,5 0 1,-3 0 1389,1 1 0,-3-1-57,-9 0 0,4-1-46,10-1 1,9 0-1,2-1 1,-3 0-11,-3-1 1,-2-1 0,3 1-1,3 0 1,5 0 0,0-1 0,-3 0 2,1-2 1,-2-1 0,-5 0 14,-3 1 1,2-1 26,2 0 1,9-1-1,0 0 1,-5 1-42,-9 1 1,-4 0 0,3 0-664,15-1 0,3-1 1,-6 1 658,-8 1 0,-6 1-6,14 0-120,-12 2 1,6 0 0,-2 0 148,-1-1 1,0 0-23,-1 0 0,4 1 0,-3-1 21,10-4 1,-2-1-64,-2-2 1,0-2 17,2 0 1,-2 0 18,-6 0 0,-4-1 2,-14 2 1,-1-1 974,16-11 1,1-5-841,0-5 0,0-1-107,1 2 1,-3-1 437,-13 4 0,-6-1-473,-10-3 1,-3 0 0,4-21 962,-5 17 0,0 0-960,-2-11 734,-1-1-700,-4 7 0,-2-3 11,-1 7 0,-2 0-255,-2-12 0,-2 3 177,-9-1 2,-2 9-173,-4 12 1,-3 0 139,-16-11 65,12 11 1,-1 1-55,-13-2 65,-8 1 29,4 6 0,-4-1-35,6 3 0,-2 1 23,6 3 0,-3-1 1,2 3-23,-6-1 1,3 2 580,9 3 1,-1 1-583,-18-4 0,2 2 0,-5 1-627,3 0 0,0 2 568,1 1 3,9 2 0,-6 0 24,7 3 1,-3 0-1,1 0-22,4 1 1,0 1 0,-2 0 50,-14 1 1,-2-1-1,2 2-1,15 1 0,1 0 1,-3 1-41,-6 2 1,-5 2 0,0 0-1,6-1 41,8-2 0,5 0 1,-3 1-1,-18 3 0,-3 2 0,11-2 395,-1 4-440,18-5 1,-3 2-79,-14 8 0,-4 3-609,0 2 1,0 2 713,3-2 0,2 1 19,6 0 1,2 3-1,-3 10 1,2 0 4,14-14 0,0 2-40,-1 2 0,-2 3 0,5-2 40,-8 18-3,1-1-2,12-9 1,1-1 1,1 3-23,2-2 1,1 1 17,3-2-1055,-2 13 1060,6-17 0,3 0 104,3 25 86,19 0-53,-2 1 1309,17-10-1093,10-13-78,5-7 1,5 1-177,-4-3 1,1-1-337,-10-5 0,1-1 1,0-2 300,17 4 1,-3-4-40,-20-7 0,3-2-2,6-1 0,9 0 0,1-1 0,-5-2-106,-4-3 0,-4-1 0,2 0-235,16 1 1,4 0 0,-7-2 192,-5-4 0,-6-1-157,13-5-32,-5 0-908,-7-1 0,0-2-3315,11-7 4458,-14 3 1,-4 1 0,-15 3-1,-10 3 1</inkml:trace>
  <inkml:trace contextRef="#ctx0" brushRef="#br0" timeOffset="132578">16468 11028 5338,'23'11'3192,"-4"-2"-291,-19-9-2081,0 0 1678,66-10-2505,-20 3 1,7-2 0,-2 1-60,-8 2 1,-2-1 0,3 1-544,12-3 0,3 0 0,-9 2-15,5 0 631,-25 3 0,-1-1-7,12-6 0,-9 8 0,-20 0 0</inkml:trace>
  <inkml:trace contextRef="#ctx0" brushRef="#br0" timeOffset="133747">19452 9737 7814,'4'0'1947,"0"0"282,-4 0-1989,-11 42-157,10-8 0,3 2-8,-5 0 1,2 0 280,4 0 1,3-4-239,12-8-42,27-17-310,-14-13 0,1-4 199,0 3 0,0-3 400,0-7 1,-4-2-366,1-5 304,-3-13 0,-2-2 18,-1 2-94,-3-2 0,-4 4 251,-12 18 353,-3 2-709,0 11-19,-1 19 36,0 19-58,8 22 1,3 6-68,-2-16 1,1-1-485,-1-4 0,1 3 0,1-5 465,0-4 0,0-4-75,4 15-866,-4 6 0,-4 2 785,-9 5 179,6-11 1,-8-4 210,-27-14 83,-3-21 1,-2-5-76,-16-1-616,15-2 1,4-4 380,7-10 1443,12-3-1956,15-14 1001,13-2-536,10-4-69,19 1-1327,-12 8 0,1-1-945,-9 6 1,0 0-238,6-5 1,-5 1 2622,-12-3 0,-9 20 0,-3-1 0</inkml:trace>
  <inkml:trace contextRef="#ctx0" brushRef="#br0" timeOffset="134129">19410 9440 4028,'-11'-6'3224,"2"0"-196,9 6-3134,0 0-166,15-34 317,-6 22 1383,16-30-1230,-14 34 885,6-2-895,4 5-247,-5 1-120,14 8 36,-14 2 2366,14 13-2582,8 18 197,-11-11-45,4 9-567,-17-18-1846,-1-2 2620,4 0 0,-8-7 0,-1-4 0</inkml:trace>
  <inkml:trace contextRef="#ctx0" brushRef="#br0" timeOffset="134378">20468 9673 15333,'9'13'1439,"-2"-2"-1163,37-19-892,2 0 279,-12 2 1,1 1-760,0 0 0,-2 1 309,13 2 1,-11 0-1,-13 2 1</inkml:trace>
  <inkml:trace contextRef="#ctx0" brushRef="#br0" timeOffset="134543">20489 9906 10235,'4'14'2240,"-2"-3"-430,-2-11-2278,45 3-2779,-1-8 1,4-3 3246,-3 2 0,0 0 0,2-2 0,-7-1 0,-16-2 0</inkml:trace>
  <inkml:trace contextRef="#ctx0" brushRef="#br0" timeOffset="134947">21315 9356 7205,'0'11'2389,"0"-2"349,0-9-2659,-4 44-79,2-11 669,-1 1 1,1 6-943,2 4 0,0 4 1,1-5 396,-1-10 0,0 0-136,1 8 1,0 4 0,0-9 11,-1-8 3250,0-7-3144,-1-5-19,-2-5-460,1-9-444,0-5 498,8-18 114,1 3 172,8-10 1058,24-9-803,-5 15-222,7-5-98,-17 21 302,-8 33-117,-11-11 240,-6 31-133,-10-26-38,-17 11-1738,-12-6-8249,2-7 9181,2-3 0,20-14 0,13-3 1</inkml:trace>
  <inkml:trace contextRef="#ctx0" brushRef="#br0" timeOffset="135242">21611 9948 14826,'-8'5'1498,"-9"42"-2145,25-21 63,8 6 0,5-4 500,20-16 247,18-7 338,-23-25 182,-13-21-506,-6 12 80,-11-17-212,-17 26-62,-2 1-2491,-36 2 2508,18 14 0,-9-3 0,24 7 0</inkml:trace>
  <inkml:trace contextRef="#ctx0" brushRef="#br0" timeOffset="135478">22013 9821 15218,'5'6'2822,"36"-7"-2875,1-2-645,-1 1 1,8 0 0,-4-1-587,-6 2 0,-1-1-200,15 1 1,-6-1-1739,-23-5 3285,-22-5 1,-1 7 0,-4-4 0</inkml:trace>
  <inkml:trace contextRef="#ctx0" brushRef="#br0" timeOffset="135647">22225 9631 14283,'2'11'2276,"-1"-2"-1376,-8 19 0,-1 6-1156,7-5 0,1 2 39,-6 12 0,1 0-17,7-11 0,4-3-4876,15 17 3318,-9-26-5167,11 4 6959,-13-36 0,-3 4 0,-1-3 0</inkml:trace>
  <inkml:trace contextRef="#ctx0" brushRef="#br0" timeOffset="136046">22627 9462 14302,'33'-8'1633,"-6"2"-1351,-27 6 54,0 0 202,-6 92-535,4-49 9,1 4 0,-1 9 0,1-6-114,3-18 0,1-2-233,2 17 1,0-4 42,1-6 80,3-8 212,-8-27 0,2-5-82,-1-2-825,10-26 843,-6 15-132,7-15-163,-8 23 242,-1 5-485,6 16 500,-7 2 49,4 9-3,-8-7 56,-2-4 578,-18 16-346,3-14-106,-8 8-244,5-19-4141,-3-21 4259,11-7 0,-3 2 0,16 3 0</inkml:trace>
  <inkml:trace contextRef="#ctx0" brushRef="#br0" timeOffset="136243">23135 9864 5755,'6'7'2344,"-2"0"1114,-4-7-2882,-8 30-408,1-1-316,-4 17-3416,0 12 3564,8-35 0,-1 12 0,3-32 0</inkml:trace>
  <inkml:trace contextRef="#ctx0" brushRef="#br0" timeOffset="136579">23474 9567 12935,'8'8'3487,"-2"-3"-3610,-6-5-846,0 0 801,41-9 115,-18 5 142,24-3 1,2 2 89,-12 10-173,20 1 16,-45 9-22,-9 3-136,-21 16 0,-5 3-591,0-1 627,-5 2 1,-2-4-187,2-14-81,-1-4-397,1-2-11,-16 1 1,25-8 0,-11 1 0</inkml:trace>
  <inkml:trace contextRef="#ctx0" brushRef="#br0" timeOffset="136799">23834 9546 15002,'-16'-10'2335,"3"3"-2126,-6 39 0,4 13-156,11-14-18,-12 15 0,5-2 26,24-21 26,5-3-28,2-4 3,4-3-2765,10-8 0,3-3 651,6-3 2052,5-5 0,-4-2 0,-20 0 0,7-5 0</inkml:trace>
  <inkml:trace contextRef="#ctx0" brushRef="#br0" timeOffset="138028">19685 11261 12300,'-13'4'2083,"3"-1"-1618,-5 28-106,7-11-222,-10 28-231,13-14 0,3-1 94,-1 3 5,3-1 1,3-3 31,2-15 86,11 1-143,27-23-131,-12-2-64,21-14-96,-28 1-492,-1-2 668,0-3 99,-4-2 204,-3 0 0,-1-2 535,6-12 151,4-10-196,-16 32-605,-5 13 241,13 45-286,-6-8-704,4 13 1,0 4 694,-7-19 0,0 0-32,6 25 1,0 5-811,-6-19 1,-1 1 0,0-1 825,1 9 0,0 1 31,-4-9 0,0 2 0,-3-7-255,-6 9 294,-5 6 62,-11-17 60,-4-17 0,-3-3-175,-12 7 4,4-13 0,0-7-7,4-9-190,-17-19-23,29-5 1,6-5 26,2 6 0,3 0 400,2-9 0,6 2-677,11 7 0,6 3-427,8-4 893,18-9 0,1 3 0,-14 12 0,2 2 0,0-1 0</inkml:trace>
  <inkml:trace contextRef="#ctx0" brushRef="#br0" timeOffset="138228">20701 11324 16142,'-7'-5'165,"2"1"-867,32-1 1,13 2-890,-5 0-599,17-2 1,2 0 2189,-7 5 0,-8-1 0,-19 1 0</inkml:trace>
  <inkml:trace contextRef="#ctx0" brushRef="#br0" timeOffset="138378">20701 11557 14364,'0'6'1711,"-1"-1"-2280,1-5-206,49-1-510,-17-3-449,14-1 0,5-2 883,-17-3 1,-2-1 0,20-3 0,-16-1 0</inkml:trace>
  <inkml:trace contextRef="#ctx0" brushRef="#br0" timeOffset="138784">21463 10837 15397,'12'6'1915,"-3"-1"-1520,-9-5 582,-12 85-977,8-36-1356,1-12 0,-2 6 0,1-4 1351,3-7 1,1-2-27,1 0 1,0 0-71,2 28-11,2-6 68,-1-5 52,-2 11 87,-1-28 9,-1 5 131,0-29 2581,0-4-2956,-1-2-1372,23-37 1201,-6 11 687,2-2 1,1 0-598,9-7 81,2 3 103,15-5 382,6 10-270,-8 6-75,-2 12-16,-18 20-46,-7 1-319,4 22 202,-26 24 269,-2-17-430,-3-13 1,-4-3 446,-13-8 33,-3-2-112,-4-3-28,0-2-2578,3-6 1,1-1-1049,-1-1 3626,-17-4 0,43-1 0,2-2 0</inkml:trace>
  <inkml:trace contextRef="#ctx0" brushRef="#br0" timeOffset="139061">22035 11345 15750,'-3'9'1268,"0"-1"-772,-14 45-871,17-29 158,-7 9 0,4-1-133,16-12-530,16 2 906,6-15 133,1-2 1,-5-15-82,-15-4 29,-1-1-26,-2-3 8,-2-1-705,-2-33 163,-8 26-1676,-6-28 197,-4 41 1932,-8-5 0,12 12 0,-2-2 0</inkml:trace>
  <inkml:trace contextRef="#ctx0" brushRef="#br0" timeOffset="139278">22458 11176 14722,'8'1'1574,"-2"-1"-1574,-6 0-129,55-10-1768,-23 7 1580,6-3 1,2 1-213,0 3 94,-1 0-3074,5-4 3509,-12-7 0,-6 5 0,-16-3 0</inkml:trace>
  <inkml:trace contextRef="#ctx0" brushRef="#br0" timeOffset="139449">22669 10985 13355,'-21'23'4946,"7"9"-4946,-7 23-240,16-22 1,4 1-569,6 0 0,2-2-141,2 21-671,1-23 0,2-5-573,0-10 2193,8-3 0,-13-10 0,2-3 0</inkml:trace>
  <inkml:trace contextRef="#ctx0" brushRef="#br0" timeOffset="139897">23135 10732 8382,'4'3'2252,"-5"39"-32,-3-15-2164,1 3 0,1 4 656,2 7 0,2 3-733,5 3 0,1-1-6,-2 2 0,1-2 185,5 1 1,1-7-204,-4-8 2602,3 6-3016,-8-23 947,-1-3-645,-1-9-476,-1-11 239,0-1 89,5-24-83,4 3 0,2-1 265,7-20-142,0 11 1,2 3 264,2 5 45,8-4 151,-4 18-205,7 15 9,-7 4 34,3 14-34,-17 4-45,-2 20 17,-5-7 291,-12 9 0,-4 1 163,-4-5-365,-1-4 1,-2-4 249,-7-12-109,-3-4-107,-4-3 208,-17-1-2568,-11-5-1081,11-3 3346,1-11 0,37 5 0,1-4 0</inkml:trace>
  <inkml:trace contextRef="#ctx0" brushRef="#br0" timeOffset="140078">23707 11240 13398,'9'21'2920,"-4"37"-2937,-8-26-531,0 25-497,1-25-2738,4-7 2720,3-9 0,-2-2 0,2-10 0</inkml:trace>
  <inkml:trace contextRef="#ctx0" brushRef="#br0" timeOffset="140377">23897 10943 6890,'0'7'2108,"0"-1"307,0-6-2919,51-11 183,-17 9 1,3 1 316,1-5 0,0 2-54,4 6 1,-6 4 57,-17 5 1423,1 19-1395,-29 26-34,-3-10-825,-1-14 1,-3-2 618,-11 2-12,-2-4 821,0-4-1650,1-3-742,3-5 1795,-1 1 0,13-9 0,0 0 0</inkml:trace>
  <inkml:trace contextRef="#ctx0" brushRef="#br0" timeOffset="140611">24426 10880 13254,'6'3'2115,"-1"-1"-1547,-5-2 782,-40 28-983,11 19-328,4-22 0,3 3 8,8 7 1,8 0-48,7-1-156,12 17-659,29-10 347,-10-13 9,19-4-93,-22-22-3693,20-7 4245,3-7 0,-13 4 0,-9-3 0</inkml:trace>
  <inkml:trace contextRef="#ctx0" brushRef="#br0" timeOffset="140828">24786 11028 15599,'-9'3'1304,"2"0"-1144,7-3-45,0 0-115,39-3-154,-12 1-286,21 0 1,3-1-130,-3-1-283,-10 2 0,-1-1-385,-4-2-3464,1-3 2976,-13 1 1725,-2-5 0,-14 8 0,-3-2 0</inkml:trace>
  <inkml:trace contextRef="#ctx0" brushRef="#br0" timeOffset="141002">24977 10837 13852,'-9'4'4197,"-4"29"-3688,11-12-387,-2 10 0,1 3-122,2 4-103,2-5 1,1 1-625,3-3 1,1-2-119,3 20-3778,5-5 2991,-8-31-106,0-5-1389,-1-3 3127,4-5 0,-6 1 0,3-2 0</inkml:trace>
  <inkml:trace contextRef="#ctx0" brushRef="#br0" timeOffset="141461">25972 10774 12904,'4'0'2585,"-41"1"-2072,-1 12-477,8-8 1,-2 2 47,3 7 0,1 3 228,0 2 0,2 0-208,-13 8-6,1 2-42,29-22-56,5-2-56,1-2-59,2 0-288,10 3 173,2-2-53,10 4-106,3-3-583,19-2-89,9-1 733,-14-2 0,-1 0 555,6-1 270,-5 1 68,-37 0-207,-4 1-72,-5 2 64,-5 4 410,-14 11 0,-1 4-530,-2 1-97,-1 5 0,3 0 15,14-7 1,3 5 24,12-6-901,34-5 34,-4-3-1663,10-11 1,5-6 2356,-8-4 0,-2-2 0,22-3 0,-16-3 0</inkml:trace>
  <inkml:trace contextRef="#ctx0" brushRef="#br0" timeOffset="143629">27453 9737 1655,'9'4'4663,"-3"-1"-1212,-6-3-1547,0 0-1386,27-31 2585,-18 21-2734,18-21 748,-26 28-767,-4 3 3142,-10 1-3355,-3 3-139,-13 6 1,-3 5-220,-19 14-54,15-6 0,2 0 96,-1 10-651,19-5 539,13-11-1028,26 7 563,5-13 370,14 5 75,-2-16 101,-11-1 42,0-2-47,13-2 215,-22 2 36,7 0 194,-26 4 193,-7 6 525,-9 8-596,-26 22-175,9-8-1442,-11 9 1344,23-20-107,2 0 62,4-2-34,5-1-401,18 10 298,4-13-74,19 6-660,21-20-316,-6-5 1153,8-8 0,-2-1 0,-15 3 0,-5 0 0,-1-1 0</inkml:trace>
  <inkml:trace contextRef="#ctx0" brushRef="#br0" timeOffset="144131">28448 9842 14439,'-14'-3'2131,"2"0"-1770,12 3-201,0 0 33,54 3-358,-13-7 114,-5 4 1,1-2-336,13-13-188,-16-7 299,-8 4-231,-9-4 335,-15 10-25,-6 0-36,-8-1 232,-1 5 464,-27 6-91,5 16-103,7-1 0,1 3-49,-11 15 432,2 16-494,36 8-262,4-17-92,18-12 1,10-6-1066,4-14 1,3-5-292,0 1 1,2-3 949,17-7 0,-5-2 0,-12 1 0,10-6 1</inkml:trace>
  <inkml:trace contextRef="#ctx0" brushRef="#br0" timeOffset="145033">24829 11070 0,'32'9'0,"1"1"0,19 5 0,-52-15 0</inkml:trace>
  <inkml:trace contextRef="#ctx0" brushRef="#br0" timeOffset="145597">25823 11599 14210,'12'1'1109,"-3"0"-860,30-8-17,-10 1-232,1 0 0,6-2-2141,23-4 0,-1 1-1633,-27 4 1,0 1 3773,31-6 0,-7 1 0,-33 8 0,-1-2 0</inkml:trace>
  <inkml:trace contextRef="#ctx0" brushRef="#br0" timeOffset="149586">25802 10943 9208,'3'11'2229,"-1"-3"-1736,-2-8 512,0 0-69,28-3-323,-18 2 110,25-3-421,-27 3 415,5 1 5,-1-2-663,-3 1-62,5-1-58,-7 2 27,4-1 28,-1 0-41,0 0 139,10-2-47,-3 0 89,8 0-64,-10 0-36,-4 1-199,6-3 50,-8 2 28,7-4 51,-9 4 30,0-1 6,1 0-3,0-1 6,8-5 31,-3-1-71,2-1-5,-8 3 31,-3 2-67,-1-2 83,-2-10 4,-2 6 176,-5-8-185,1 14 53,-3-2-53,1 3-375,-13-1 260,7 3 8,-12 0 46,11 3-1,-11 1 62,5 0 328,-32 5-250,26-2-78,-26 8-3,31-3 3,-15 10-28,-10 13 82,6-2 4,-3 6 24,22-15-82,8-5 61,2 0 197,-6 20-208,9-15 40,-5 20-85,11-25 4,-2 4 61,2-7 305,-5 15-246,4-12-42,-2 12 8,4-15-8,2-1-43,2 0-44,3-1-291,36 2 160,-16-7-1,28 1-78,-8-12 90,-9 1-237,-6-1 0,2-1-2116,0-1 0,0-1 2473,0-1 0,-2-1 0,18-3 0,-27 4 0</inkml:trace>
  <inkml:trace contextRef="#ctx0" brushRef="#br0" timeOffset="153000">28511 10964 14145,'-4'-10'1526,"1"2"-666,3 8-342,-24 42-210,15-12-882,-5 2 1,1 3 607,10 9 44,1 0 28,4-2-55,3-5 134,24 14-90,-12-27 115,15 6 46,-11-38-359,-4-2-46,6-12-165,-3-6 1,1-2 193,1-4 118,-2 4 1,0 0-38,-1 1 125,-7 11 708,2-1-228,-3 21-100,-3 5-345,3 12-7,-3 5-175,5 26-130,-2-6-117,-1-4 0,1 8 0,-1-5 308,-3-11 0,0 0-101,3 11 1,1 5 0,-3-7 240,-2 3-707,-2 9 749,-9-25 426,-36 15-603,13-22-5,1-5 0,-3-2-179,-19-10 77,12-4-27,-11-4 1,-3-27 38,27 11-249,-9-28 174,36 26 25,6-8-31,8 9-770,14-3 1,4 0-270,4-3 318,-1 2 1,-1 2-1106,0 3 1997,13-9 0,-26 16 0,5-4 0</inkml:trace>
  <inkml:trace contextRef="#ctx0" brushRef="#br0" timeOffset="153233">29062 11240 6486,'9'1'2329,"-2"1"634,-7-2-2848,63-5-202,-25 2 504,-2 0 1,7 1 0,-1-1-845,11-1 0,-2 0 76,-8 1 0,-1 0-13,2 0 0,-5 0-1383,-10-2 3870,-15 1-3010,-3 0 887,-38 1 0,20 2 0,-20 0 0</inkml:trace>
  <inkml:trace contextRef="#ctx0" brushRef="#br0" timeOffset="153399">29231 11388 9490,'-9'4'921,"1"0"1310,8-4-2634,0 0-2573,114-9 1704,-70 3 1335,4 0 1,11-2-1,-15 1 1,-21 1 0,10-6-1</inkml:trace>
  <inkml:trace contextRef="#ctx0" brushRef="#br0" timeOffset="153950">29739 11070 14669,'1'7'1406,"0"-2"-754,3 29-890,-1-12-86,3 8 1,1 1 68,4-3 76,5 6-53,25-13 349,-16-14-91,21-3-26,-22-17-4375,1-5 4249,1-3 817,-1-3-803,-1-6 0,-1-2 219,3-4 94,-2 1 1,-2 0 179,-9 12 36,1-2-11,-9 15 580,-1 9-740,-2 7 3728,3 19-3817,-1 17-154,2 3-8,3-2 1,4 8-1,-2-5-12,-2-13 0,0 1-691,6 21 1,3 10-1,-4-12 543,-2 3-212,-10 3 1,-7-4 533,-8-20-9,-5-5 1,-4-5-91,-1-17-128,-15-2-1005,-1-28 644,12 6-171,-1-23-734,22-5 320,3 7-315,1-15 263,2 10 0,0 1 220,0-5-652,0 6 0,0 2 316,1 12 1286,-1-4 0,0 17 0,0-2 1</inkml:trace>
  <inkml:trace contextRef="#ctx0" brushRef="#br0" timeOffset="154233">29824 10753 11765,'-7'-18'3164,"2"3"-2744,5 15 882,0 0-1338,25-30 36,-8 16 109,6-8 0,2-1 129,6 0 177,9-6-432,-19 13-333,2 3 179,-15 14-109,11 8-364,10 19 325,-4-3-171,-5 0 0,0 0-353,1 2-370,-4-4 1,3 1 533,10 3 1,-1-2 0,1 5-1,15 5 1</inkml:trace>
  <inkml:trace contextRef="#ctx0" brushRef="#br0" timeOffset="154437">30607 11028 14532,'-9'-7'798,"2"2"-975,65 5-161,-15 0-265,-4 1 1,0-1-1919,10-3-2208,-17-16 4729,-11-1 0,-6-1 0,-16 9 0</inkml:trace>
  <inkml:trace contextRef="#ctx0" brushRef="#br0" timeOffset="154601">30776 10795 8508,'-13'-5'8194,"-19"37"-7533,20-8-591,-2 3 0,1 2-70,3 5-252,5 0-174,2 0-1348,8-1 0,4 1-183,1 0 463,0-4 0,4-4 1494,12-14 0,-14-5 0,4-4 0</inkml:trace>
  <inkml:trace contextRef="#ctx0" brushRef="#br0" timeOffset="155638">31242 10774 6822,'-9'-10'2447,"1"2"-255,8 8-2942,0 0 1299,25 28-627,-3-20 148,14 21 347,-7-29-187,-14-2 1413,3-6-1564,-12 3 3366,-2-3-3364,-12 2-78,-1 3 33,-5-2 9,-15 2-56,9 3 61,-14 3 20,19 2 42,3 1 367,-7 5-409,10-4-17,-7 5-14,12-6-39,2-2-67,1 1-395,1-1 417,0-2 45,1 1-324,0-3-620,0 0 846,1-1-372,3-1 503,-2-1 48,2 0-2,-2 2 44,-2 0 583,-1 0-555,-3 0-48,1 1 23,-3 0 661,-2 3-641,3 0 134,-5 7-168,5-2 0,-1 3-112,3-3-249,5 8 285,1-8-2,5 6-1,1-10 12,2-1-45,3-1-87,1-1-294,32-9 275,-22 3-31,21-7 81,-24-1 53,-7 2-31,2-4 71,-7-12 33,-6 13 42,-3-10-42,-8 17-34,-4 0-2,-2 2 19,-3 1 303,-37 6-219,21 2 0,-27 5 165,21 10-181,10-2-51,-6 8 22,14 0 1,4 2-135,0 3 36,-7 24-2,21-32-46,5-1 54,4-1-2,6-1-133,19-1 1,5-3 128,9 1-313,-3-3 1,4-2 49,-9-8 1,-3-4-200,20-2 137,-21 2 1,0-4-3240,-1-7 1,-3-5 3569,-1-5 0,11-6 0,-39 16 0</inkml:trace>
  <inkml:trace contextRef="#ctx0" brushRef="#br0" timeOffset="156435">28893 12531 12300,'10'8'4735,"-1"-1"-4735,-9-7-190,45 4 150,-15-9 1,1-2 127,8 1 1,-1-1-132,-2-7 0,-5-3 158,-6-7 69,-11 0-545,-31-10 361,4 19 5,-21-10-5,9 25 56,-17 12 314,8 8 0,0 5-222,6-3 0,2 1-119,-4 6 1,5 0 7,10 6-35,11-13-2,7-1-688,42 14 416,-13-18 94,0-3 1,3-3-401,-1-9 0,-1-3-1143,22-3 871,-18 1 0,1-2 341,10-6 0,-5-1 0,-3 2 1,-10 1-1,1-1 0</inkml:trace>
  <inkml:trace contextRef="#ctx0" brushRef="#br0" timeOffset="156599">29591 12425 14313,'0'11'3593,"-1"-3"-3854,46-8 26,-18 0-2949,23-1 0,3-1 3184,-12-1 0,16-1 0,-46 1 0</inkml:trace>
  <inkml:trace contextRef="#ctx0" brushRef="#br0" timeOffset="156749">29570 12573 14199,'2'6'1419,"0"-1"-1338,-2-5-6597,112 2 6516,-80-6 0,1-1 0,7 5 0,5 1 0,-8-2 0,-1-8 0</inkml:trace>
  <inkml:trace contextRef="#ctx0" brushRef="#br0" timeOffset="157251">30268 12277 11731,'5'0'3638,"-1"0"-2602,-4 0-392,-12 55-641,8-31-3,-2 9 0,0 0-123,6-12 123,2-1-3,2-2-308,22 4 56,1-12 157,19-6 20,-15-13-48,-1-9-26,-8-10 1,-2-4 115,1 1-116,-2-2 1,-2 1 249,-6 10 205,1 2-138,-5 10 409,-1 10-372,-4 7 142,2 22-224,-2-4-114,3 12 85,6 14 0,3 2-88,1 1-104,-2-14 0,1 6 0,-1-7 154,3 2-1311,4 10 1258,-12-22-299,-16 6 178,-2-19-133,-15 4-290,-10-29 544,9 0 700,-7-9-400,13-25-300,12 18 8,6-21-41,19 16-63,0 7 1310,9-5-2292,1 10 0,0 2-686,6-3 488,-5 4 1,2 0 1275,10 0 0,-21 9 0,5-3 0</inkml:trace>
  <inkml:trace contextRef="#ctx0" brushRef="#br0" timeOffset="157432">31009 12404 15125,'16'-2'-526,"39"-15"-743,-32 10-1209,12-4 0,2 0 1246,-7 4 1232,15-6 0,-29 7 0,2 0 0</inkml:trace>
  <inkml:trace contextRef="#ctx0" brushRef="#br0" timeOffset="157935">31369 12171 11149,'6'9'3316,"-1"-2"-2451,-5-7 1050,-10 43-1915,7-21-112,-3 11 0,1 2-143,7-9 37,4 8-365,40-1 522,-20-18 58,8-6 0,0-6-30,-5-12-29,10-9-126,-8-13 1,-1-2 187,1-1 120,0-6 1,-4 2 153,-16 15 37,-1-2 649,-11 23-853,-3 7-49,-4 10-21,-6 20-34,5-5 146,1 27 1,4 4-63,4-4-191,2-14 1,1 7 0,1-8 330,7 8-1183,-3-18 0,-1-1 956,2 10-109,-6-9 0,-3 0 151,-9 2 120,-5 10-22,-26-36 109,2-15 0,-1-4-249,-9 0 1,9-5 1,7-4-2,23 2 74,1-7-237,11 6 554,12-7 1,4 0-697,4-3 86,-1 3 1,3 0-4630,11-8 3372,-10 6-392,8-10 1447,-17 7 0,-2 1 0,-1 6 0,5-22 0</inkml:trace>
  <inkml:trace contextRef="#ctx0" brushRef="#br0" timeOffset="158234">31475 12023 13502,'-24'-22'2581,"6"4"-1523,17-16-1058,7 18-8,3-29 41,17 16 1,5 3 148,0-4-55,0 1 1,-1 1 331,-3 1-170,-10 10 89,-1-1-20,-4 9-470,-5 6 53,4 3 54,-2 6-40,12 12-17,-3-1-168,20 17 1,3 3-143,-1-5-646,7 5 1,0-2 48,-12-17-624,8 0 826,-1-11 1,-24-4-1,8-2 1</inkml:trace>
  <inkml:trace contextRef="#ctx0" brushRef="#br0" timeOffset="164537">4212 14330 5991,'54'19'2033,"-13"-7"-1169,11-3 1,6-5-524,-11-6 1,5-6-200,-10-2 1,7-2 0,3-2 0,-2-1 0,-5 1-75,4-2 0,-5 0 1,3-2-299,3-3 1,3-2-1,-2-1 1,-7 2 282,-1-2 0,-4-1-65,-5 4 0,0-2 0,0-6-220,-3-5 0,0-7 1,-1-2-1,-3 4 194,0 4 0,-2 1 0,-1-2 23,4-16 0,-1-5 0,-13 3 50,-22-1 0,-8 4-9,4 9 1,-3-1-12,2 7 0,-3-3 0,-5 0 72,-8-4 1,-7-2-1,-3 1 1,2 3-43,-2 2 1,1 4 0,-5-2 18,5 4 1,-4-3-1,-2 0 1,1 3-1,3 6-189,-3 4 0,3 5 1,-1 2 171,2 3 1,0 2 0,-2 3 36,-11 6 1,-3 4 0,4 2-80,1 1 1,-1 3 11,0 0 0,-4 3 0,7 2 15,8 5 0,3 3 61,4 3 1,-2 3-1,3 1 82,-5 3 0,2 8-108,12-4 1,-2 9 0,0 6-1,1 2 1,2-1 0,5-6-60,1 1 0,5-4 1,2 1-1,-2 4-136,0 2 1,-2 6 0,0 2 0,2-1-1,2-3 1,3-6 110,6 6 0,4-6 1,3-1-2,-2-5 0,1-1 0,9 0-258,10-3 0,9 0 0,3-3 0,-5-4 277,3 3 1,4-3 103,3-2 1,9 2 0,1-4-1,-6-8-88,-3-13 0,-2-6 50,15 1 0,4-7 9,-12-9 1,3-8-1,1-2 1,-4 0-91,2-4 0,-4 0 0,4-5-237,-6 4 0,4-3 0,1-2 0,-3 0 0,-7 2 227,1-6 1,-6 1 0,-3-1 355,-2 3 0,-3-1 0,-5-6-589,-7-8 1,-5-6 0,-4-2 0,-2 3 185,-3-1 0,-3 2 0,-2-5 179,1 8 1,-2-5-1,-1-2 1,-1 3-1,-2 7-31,-6-2 1,-2 6 0,-3 3-10,3 4 0,-2 2 0,-7 4-10,-12 6 1,-8 4 0,-3 4 0,3 3-32,1 3 0,3 5 0,-4 0 8,-4-3 0,-5-1 0,1 3 0,6 6-3,6 8 1,4 5 0,3 2 29,-5 1 0,1 8 129,3 4 1,-5 8 0,1 4 0,4-2-123,2 4 0,4 0 0,-1 6-55,4-6 1,-3 5-1,1 2 1,2-1 0,7-2-58,2 6 0,7-2 0,3 0-53,-1 0 0,2 0 0,13 2-118,11-10 0,8 4 0,7 1 1,4-1-1,2-3 0,-2-5 126,9 0 1,3-8 0,1 0-1,2 4 95,-10 0 1,2 6-1,0 2 1,1-3-1,2-5 1,3-10-10,5-10 0,4-8 0,2-6 0,-1-3 1,-4-2-1,-8 1-25,-1 0 1,-6-3 0,3-2-192,10-2 1,6-3 0,-2-1-1,-11-1 218,-9-5 0,-7-4-36,3-14 0,-3-3 785,-10 12 1,-5-5-714,-11-5 0,-4-10 1,-4-4-1,-1 1 1,0 9 51,-4-11 0,-4 0-114,1 10 1,-4-8 0,-1-2-1,-1 4 1,0 12 126,-4 3 0,-3 7 27,-4-10 1,-10 7 18,0 24 1,-9 7 0,-2 5 0,7 0-148,-6 1 0,-1 4-11,3 1 0,-7 1 1,2 3-1,7 3 54,2 12 1,7 3 5,-4 3 0,2 3-17,1-1 1,2 8-232,14-1 0,1 9 0,0 5 0,2-2 1,3-7 41,1-3 0,3-5 0,1 4 55,-1 3 1,-1 7 0,1 1 0,4-3 0,9-8-780,21 9 1,9-9-510,-7-9 1,2-2 549,10 7 0,6-3 761,-2-14 0,3-4 0,-6-1 0,13 7 0,-7-8 0,1 0 0</inkml:trace>
  <inkml:trace contextRef="#ctx0" brushRef="#br0" timeOffset="168091">7197 14457 2722,'11'-10'2069,"-1"2"808,-10 8-2255,45-28-104,-14 12-18,14-7 0,13 0 6,-7 14 0,9 3 0,1 3 0,-5-1-809,-6-1 0,-4 1 1,4 1 304,-3 1 0,5 1 0,2 0 1,-2 2-1,-6 2 0,7 5 0,-6 3 0,-2-1 413,9 2 1,3 2-415,-14-4 1,8 2 0,3 1 0,1 1 0,-4-2 0,-6-2-5,-1 0 0,-5-1 1,5 0 240,6 2 0,9 0 0,1 1 0,-3-1 0,-12-4-265,-2-3 0,-4-3 12,3-1 0,4-2 1,3-3 1,-4-3 0,3-3 1,1-2-1,-1 1 25,-2 0 1,-1 0 0,0 0 0,2-1-309,4-3 0,1 0 0,1-1 0,-2 0 307,-6 1 0,-1-1 0,1 0 1,5 0 1,-1 2 1,5 0-1,4 0 1,-1 1-1,-2 0 1,-5 1 7,0 0 1,-4 2 0,-1 0 0,5 0-8,-2 1 1,6-2-1,3 1 1,-3 2-1,-5 2 1,-9 6 41,3 9 0,-7 6-646,4 2 1,-2 3 642,0 1 0,3 4 18,1 4 0,6 6 0,2 0 0,-2-2 156,0-2 0,-1-3 0,4 2-219,-7-3 0,5 3 0,2 0 0,-3-3 0,-3-4 21,-2-1 0,-4-6 0,8-3 3,-2-5 1,8-4 0,4-2 0,1-2-1,-5 0 1,-6 0 95,1 0 1,-7-1 0,7-2-145,1-1 1,9-1-1,4-1 1,-1-1 0,-5 0-1,-9 0-28,10-4 1,0-5 10,-16 4 1,8-2 0,5-3 0,4-1 0,1-1 0,-2 1 0,-2 1 0,-7 2 57,3 1 0,-6 1 0,-1 2 1,1-2-1,5-1-6,2-1 0,6-3 0,2-1 1,1-1-1,-2 2 0,-4 2 0,-7 4 12,14-2 1,-8 4 0,-5 2 406,1 2 0,2 4-380,-2 7 0,8 5 0,1 0 1,-8 0-57,4 0 1,0 2 211,-1 1 1,8 5 0,-2-1 0,-11 0-215,-14-2 0,1 0-27,3-1 1,9 3 0,3 0 0,-1-2-1,-8-1-7,8 0 1,-1-1 54,0 1 1,7 1-1,-1-1 1,-10-4-66,-9-6 1,-4-2 9,2 1 1,0-2-9,-2 1 0,5-2-175,8-8 0,10-4 0,1-2 0,-6 1 88,7-1 0,1-3 27,-9 2 0,9-4 0,2-2 0,-2 0 1,-9 3-408,-7 1 0,-5 1 0,1 0 509,11-6 0,4-2 0,3 4 129,-9 7 0,5 1 0,1 2 0,-2 1 0,-5 3 0,0 1 0,-5 3 0,4-1-80,7-2 1,6-1 0,-3 3 0,-12 6 300,10 24-297,-23-3-500,7 2 1,2 1 68,0-1 113,-2-2 0,-2-4 815,-11-13-2230,-5-3-1141,-4-2 2821,-9-10 0,-2 7 0,-5-7 0</inkml:trace>
  <inkml:trace contextRef="#ctx0" brushRef="#br0" timeOffset="169291">10816 13547 8298,'-50'-20'1428,"14"4"-1428,-1 4 0,-1-2 53,-15-9 384,0-4-171,26 14 0,3-6-5,0-29 1,4-15-1,6 5-207,5 15 1,4-1-470,0-2 0,0-7 1,4 1-1,5 8 472,16 2 1,5 5-8,3-4 0,3 2-28,0 1 1,10-1 167,-1 12 1,10-2 0,6 0 0,2 0 0,-2 2 0,-7 3-670,-5 3 0,-5 3 1,0 1-1,6-2 484,-2 1 0,6-3 0,2 0 1,2-1-1,0 3 0,-4 3 1,-3 5-23,7 4 1,-4 7 0,-2 2 0,-2 1 161,4-1 0,-3 2 0,4 6-154,-1 5 0,6 6 0,2 3 0,-4 2 0,-7-2-404,-3 3 0,-6 0 0,1 3 397,3 5 1,4 4 0,-3 1-1,-8-2 12,-3 12 0,-9 0 4,-1 1 0,-6 0 44,-3-1 1,-5 2 247,-5-9 1,-4 3-1,-11 0 24,-11-8 1,-11 2-1,-5 0 1,-2-2-1,3-2-96,0 1 1,2-3-1,-2-1 1,-5-1-150,-1-5 0,-4 1 0,-4-1 0,0-2 0,1-4 0,6-4-71,-11-1 0,4-8 0,-6-5-96,5-4 1,-6-3 0,-5-3 0,1-2 0,4 0-1,8 2-357,-2-2 1,7-1 0,-6-1 417,8 2 0,-5-1 0,-4 0 0,2-2 0,3-3 0,6-1 63,-13-12 0,8-4 1,9-12-29,20 3 0,8-9 0,3-6 0,1-1 0,-1 4 0,-5 7 0,-18-5 0,-3 7 0,9-7 0,24-1 0,0-1 0,0 1 0,0 0 0,1-1 0</inkml:trace>
  <inkml:trace contextRef="#ctx0" brushRef="#br0" timeOffset="171892">12636 13504 8920,'-34'-8'762,"6"1"1410,28 7-1290,46-4-99,-6 2-636,0 1 1,15-2 0,7 1 0,-1 0 0,-9 0-1036,-5 0 1,-5 1 0,7 0 858,2 0 1,8 0 0,5-1-1,0 1 1,-4 0 0,-9 0-26,1 0 1,-6 1 0,1 0-54,-2 0 0,1-1 0,3 1 0,0 1-761,-1 0 0,4 0 1,-1 1-1,-2 0 1,-7-1 370,11 0 0,-2 1 396,15 0 0,4 1 0,-37 0 257,-61-2-649,-11 0 623,3-1 1,-12-1-1,-7 0 1,0-1-1,6 1-443,-5 0 1,4-1 0,-5 0 536,1 1 0,-7-1 0,-2 0 0,4 0 0,8 0 102,-13-1 0,9 1 517,5 0 0,13-1-742,27 2 2521,23 0-2622,43 1-266,-3 0 0,11 0 62,-17 0 0,9 0 0,2 0 0,-2 0 1,-6 0-1,-2 0 0,-6 0 0,5 0 0,6 0 1,1 0-1,-1 0 0,1 0 0</inkml:trace>
  <inkml:trace contextRef="#ctx0" brushRef="#br0" timeOffset="177292">22204 14034 11723,'15'2'363,"17"-10"0,12-7 0,-3 4-335,-7 6 0,1 0 8,7-7 1,6-2-1,-1 6 239,12 13 0,-3 8-834,-14-2 0,-1 1 618,9 3 0,-1 0-37,-13-1 1,-2-1-50,2 1 0,-1-1-118,19 6-1118,-17-7 1,4 0 0,-3-2 1280,-6-3 0,-1 0-36,18 3 0,2-2 234,-9-5 1,-1-3-213,-9 1 1,0-1 25,20-2 1,2-3-81,-3-3 0,0-3-5,0-2 0,1 0-408,-5-1 1,-2-1 462,-12 3 0,-3-1 18,1 0 0,-2 1 2406,16-8-2250,-7 6 0,7-2 0,-3 3-97,-7 5 0,1 1-357,4-2 1,4-1-1,-5 5 247,16 8-173,-16 8 1,1 5 201,-5 2 0,1 3-35,-1-2 0,1 1 65,7 3 1,-2-2 46,2-4 48,3-6 1,4-4-42,-14-5 0,1-4-62,17-1 0,2-4-41,-5-4 1,-3-2-27,-8 2 0,2-2-15,12-2 1,8-1 0,-7 1 67,-11 4 0,-1 1-300,8-2 0,5-1 0,-6 2 322,-14 5 1,-1 1-52,14-1 0,0 0-87,-14 2 0,1 0-597,5 0 0,4 0 1,-4 1 708,1-2 0,-3 1 0,-1 1 0,-3 0 0,5-2 0</inkml:trace>
  <inkml:trace contextRef="#ctx0" brushRef="#br0" timeOffset="179076">29866 13907 9684,'9'0'3288,"-2"0"-2716,-7 0 136,0 0-117,38-4-233,-15 0-207,35-2-589,-21 3 474,7 0-46,-3 3 1,8-1 0,0 1-210,7 0 1,2 0-311,-6-1 0,4 1 0,-3 0 205,-8 0 0,-1 0 0,-5 0-82,-4-1 0,0 0 3,9-4 0,4 0 1,-8 0-1,2-1 1,-7-1-1,-1 1 0</inkml:trace>
  <inkml:trace contextRef="#ctx0" brushRef="#br0" timeOffset="179795">25527 14139 5775,'32'-8'705,"-1"-1"1,18-3 250,2-1 0,3-1-903,-20 6 0,2 1-23,9 0 0,6-1 0,-4 2-106,-2 0 1,3 2-717,2 0 0,9 1 0,2-1 0,-7 1 714,-9-1 1,-3 0 0,1 1-1,9 0 1,2 1 0,-9 0 0,12-5-1</inkml:trace>
  <inkml:trace contextRef="#ctx0" brushRef="#br0" timeOffset="184128">26734 14415 7444,'7'3'3556,"-1"-1"-2546,-6-2-116,0 0-1054,4 0 157,-3 0 799,2-1 396,-3 3-530,0 0 145,-3 18-720,-1-5-26,0 15-22,-1 3-86,3-8 47,-1 19 45,4-4-99,2-7 10,6 3-60,-1-25-30,8 1-435,15-16-3794,16-32 4228,-6 8 27,-19 4 1,-2-4-274,0-7 0,-3 2 535,1 2-1114,-2 1 1,-2 3 1219,-9 19-64,-3 4 118,-2 15 1952,-2 1-2176,-1 31-90,1-11-80,0 1 0,1 1-1788,1 9 1753,-1 12 1,0 4 181,1-22 0,-1 0 1072,1 13 1,-1 0-1100,0-13 1,-2-3-12,-5-4 1,-2-2-33,-7 15-95,-9-6-61,-2-32 122,9-4 3298,-29-14-3698,22-3 417,-11-9 20,24 0 79,9 5-358,16-6 1,8-1 141,16-7-138,-11 7 0,4 2-141,-1 8 0,0 4-4212,5-4 4628,-1-2 0,-1 2 0,-10 5 0,13-9 0</inkml:trace>
  <inkml:trace contextRef="#ctx0" brushRef="#br0" timeOffset="184700">27940 14520 14451,'8'5'1523,"-2"-1"-1072,-6-4-628,-35 66-584,27-29 310,-10 3 0,4-2 345,18-9-45,4-16 682,28-11-52,-10-12-328,15-6 9,-19-9-127,-2-5-91,-2 6 1,1 0 29,12-14 65,3-1 92,-17 28 1806,-5 44-1666,-6 8-239,-3 0 1,-1 3-157,-3-10 0,-1-1 130,0 2 1,1 2-1091,1 4 1,0 4 0,0-4 1058,1-6 1,-1 1 4,1 9 1,0 6 0,0-8-84,-1 1 27,-7 14 425,-32-24-260,13-11-59,-3-15 0,-1-5-176,-3-12-49,-15-26-257,23-16 289,7-1-30,20 19 1,7-1-546,7-6 1,3 3 239,-7 8 1,1 1 1469,6-10 0,0 2-3905,-1 2 819,-2 3 1998,1-9 1,-9 22 0,-1-3 0</inkml:trace>
  <inkml:trace contextRef="#ctx0" brushRef="#br0" timeOffset="185009">28088 14245 13880,'-1'-4'1803,"1"2"-857,0 2-1052,13-12-26,-1 4 87,7-7 45,-6 9 37,-6 3 271,-4 2-79,1 6-52,-1 1-26,1 6-151,3 3-3,1 2-5,0 4-657,6 7 0,1 2-817,3 2 793,-4-4 0,1-3 689,3-13 0,-13-8 0,3-3 0</inkml:trace>
  <inkml:trace contextRef="#ctx0" brushRef="#br0" timeOffset="186229">27453 14944 8480,'15'3'5187,"-3"0"-4345,-12-3 88,37 10 33,-19-4-559,12 6 1,-1 3-1102,-13 8 176,2 3-1856,-35 2 2377,-11-14 0,1-3 0,18 1 0,-12-2 0</inkml:trace>
  <inkml:trace contextRef="#ctx0" brushRef="#br0" timeOffset="187328">25379 14584 8497,'-7'-3'2531,"2"1"-1957,5 2 549,-16 84-1391,11-54 1,1 0-914,-6 26 0,0-1 1178,1 3 174,2-16 1247,1-11-860,1-8 86,2-16-644,3-13-62,0-8 123,5-17 1,2-5-62,1-1 53,3-9 1,1 0 140,0 11-71,5-10-33,-4 15 102,2 3 0,3 0-1889,8-4-1532,14-11 1479,-18 33 1031,-1 11 1,-18-4 0,0 1 0</inkml:trace>
  <inkml:trace contextRef="#ctx0" brushRef="#br0" timeOffset="187479">25591 14732 13692,'-3'7'764,"2"-1"-1772,1-6 1008,0 0 0,0 0 0</inkml:trace>
  <inkml:trace contextRef="#ctx0" brushRef="#br0" timeOffset="187643">25506 14923 7915,'1'5'7247,"-1"-1"-7692,44-1 445,-6-10 0,1-1 0,-8 8 0,-2-1 0,4-7 0,1 1 0</inkml:trace>
  <inkml:trace contextRef="#ctx0" brushRef="#br0" timeOffset="187880">25972 14647 14165,'-2'6'2402,"-33"24"-2402,21-13-308,-27 23-1321,32-7 1,4-1 335,2-1-345,1 27 369,13-46-254,10-3 1523,6-9 0,-7 1 0,-3-5 0</inkml:trace>
  <inkml:trace contextRef="#ctx0" brushRef="#br0" timeOffset="188148">26099 14774 6820,'34'-22'5438,"-6"4"-4542,-28 18 1070,0 0-2341,-14 39 142,10-23-206,-4 34 117,27-32 22,6-7 56,1-5-81,-6-11-28,-11-2-1470,1-22 1767,-7 13 56,-6-20-16,-12 21-2154,-20-6 2170,9 11 0,-1 0 0,17 10 0</inkml:trace>
  <inkml:trace contextRef="#ctx0" brushRef="#br0" timeOffset="188743">26268 14711 6848,'5'0'1854,"-1"0"1928,-4 0-3482,16 21-236,-11-9-226,11 31-891,-14-12 0,-2 1 544,0 11 481,0 15 137,0-45 420,2-17-865,2-9 227,2-6-56,2-3-429,4-4 281,13-24 940,-3 6-122,-8 15 1,0 3 194,-1 2 1498,2 5-1856,-7 14-236,2 2-106,-4 6-89,4 5-253,8 18 216,-3 0 90,2 8-29,-9-11 65,-2-4 639,-1-3-225,-1-4-324,-2-6-261,-2-6-104,0-34 379,2 8-328,3-31-190,5 19-2682,5 8 0,1 0 3096,3-5 0,7-5 0,-21 32 0</inkml:trace>
  <inkml:trace contextRef="#ctx0" brushRef="#br0" timeOffset="189030">26797 14266 3738,'3'6'3633,"0"-1"-156,-3-5-3082,0 0 1787,-41 44-1852,11-1 1,-2 7-334,7-9 0,-1 1 0,2 0-507,2-2 0,0-1 1,5-2 418,3 7 0,5-5-94,5 2-6,25 7 1,10 0-68,-14-24 1,4-1-138,14 10 0,10 2 0,-3-8-185,-4-14 1,1-5-432,15 4 0,3-3 690,5-3 1,-5-3 0,-1 0-1,-20-2 1,1 0 0</inkml:trace>
  <inkml:trace contextRef="#ctx0" brushRef="#br0" timeOffset="189379">28787 14288 7659,'16'4'2016,"-3"0"712,-13-4-1420,0 0 117,26 129-1257,-37-86 0,-8 1 0,3 2-617,13 0 1,4 2 0,-1 1 0,-7-4 448,-13 5 0,-8-4 0,-4-1-224,-1-7 1,-4 0 0,-1-2 0,1-4-210,3-4 1,2-4 0,-4 3 100,-1 2 0,-3 4 1,0-2-1,3-7-704,-6-6 0,3-6 1036,-3-1 0,5-3 0,-1 2 0,-10-1 0</inkml:trace>
  <inkml:trace contextRef="#ctx0" brushRef="#br0" timeOffset="197864">24405 15473 11826,'16'4'2734,"-4"0"-2090,-12-4 2539,148-32-4892,-107 25 0,4 0 1817,2 0 1,12-3 0,4 0-1,-1 1 1,-7 2 19,-1 1 1,-6 3 0,8 0-82,-9 0 0,4 0 0,3 1 1,3-1-1,1 1 0,1 1-52,-6 0 1,3 2 0,1-1 0,1 1 0,0 0 0,0 0 0,-1 0-1,-2 0-264,0 0 1,-2 0-1,-1 0 1,1-1 0,1 1-1,2 1 1,6 0 215,-13 0 1,4 0 0,3 0 0,1 1 0,3 0 0,0 0 0,1 0 0,0 1 0,-1-1 0,-1 0 0,-2 0 0,-2 1 0,-3-1-239,12 1 1,-4 0 0,-2 0 0,-2 0 0,0 0 0,1 0 0,0 0 0,3 0 215,-6 0 0,0 0 0,1 0 1,1 0-1,0 0 0,0 0 1,2 0-1,-1 0 0,1 0 1,1 0-350,-5 0 0,3 0 0,1 0 1,2 0-1,0 1 0,-1-1 1,0 0-1,-1 0 0,-3 0 0,-2 0 1,-3-1-1,-4 1 78,18 0 0,-9 0 1,-3-1-1,2 1 1,7-1-68,-9 1 1,5-1 0,4 1 0,2 0-1,-1 0 1,-1 0 0,-4-1 0,-5 0 0,-7-2 412,13 0 0,-9-1 0,-2 0 0,15 1 0,-6-1 0,2-3 0</inkml:trace>
  <inkml:trace contextRef="#ctx0" brushRef="#br0" timeOffset="205901">6625 15685 9227,'22'1'2601,"-5"1"-199,-17-2-943,0 0-838,52-14-621,-16 4-125,5-1 0,3 0 73,-12 3 0,-2 1 31,5-1 0,0 0-27,2 0 1,0 0-34,0 1 0,3 0-989,11-1 0,6 0 1,-6 0 188,-8 3 1,-2-1-259,5 1 0,4-1 0,-7 2 1139,7 2 0,-27 2 0,2 0 0</inkml:trace>
  <inkml:trace contextRef="#ctx0" brushRef="#br0" timeOffset="206304">8742 15727 16203,'-2'-6'1059,"0"1"-1412,2 5 669,102-27-396,-72 19 1,1 1-256,13-5 1,7-1 0,4 1-928,-10 4 0,4 1 0,2 1 0,-3 0 1,-3 0 964,2 0 0,-4 1 1,4 0-1,4-1 1,6-1-1,-3 1 1,-11 1-1,7 2 1</inkml:trace>
  <inkml:trace contextRef="#ctx0" brushRef="#br0" timeOffset="207101">12742 15790 16822,'10'5'1053,"-2"-2"-1053,-8-3-193,70-25-93,-24 9-1373,-7 4 1,15-3-1,5-2 1,-1 2-1,-10 2 42,7 0 0,0 0 1617,-9 3 0,10-2 0,2 0 0,-6 2 0,-11 3 0,10 0 0,-19 4 0,-1 0 0</inkml:trace>
  <inkml:trace contextRef="#ctx0" brushRef="#br0" timeOffset="207334">14753 15642 9367,'22'0'-1416,"24"-9"1,5-3 3145,5 0-1730,-13 4 0,16-2 0,8-2 0,1 1 0,-6 1 0,-12 2 0,1 0 0,-1 0 0,2 1 0,0 0 0,0 0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45:34.15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3916 7916 13316,'13'11'1086,"20"-5"1,14-4 0,-4-1-863,-11-1 0,2-1-2034,18 0 1,8 1 0,-5-1 1865,-7-1 0,5 0 5,-13 0 1,8-1 0,7-1 0,5 1 0,2-1 0,0 0 0,-2 0 0,-4 1 0,-6 0-266,3 0 1,-7 0 0,-1 0 0,2 0 0,9 0 215,-8 0 0,6 0 0,4 0 0,4-1 0,3 0 0,-1 0 0,0 1 0,-2-1 0,-4 1 0,-6 0 0,-5 0 44,13 0 1,-10 1-1,0 0 1,10-1-52,-13 2 0,5 0 0,5-1 0,4 1 0,2 0 0,1 0 0,-1 0 1,-1-1-1,-3 1 0,-4 1 0,-6-1-240,13 0 0,-7 0 1,-4 0-1,3 0 1,6 1 234,-6-1 1,6 1 0,3 0 0,3-1 0,0 1 0,-2 0 0,-3-1 0,-5 1 0,-7 1 105,6-1 0,-8 1 0,-3-1 1,2 1-90,2 0 1,0 0-1,0 0 1,-1 0 1,-1 0 1,-3 0-1,4 1 1,7-1 9,-8 0 0,7 0 0,5 0 1,2-1-1,2 1 0,0 0 1,-3 0-1,-3 0 0,-6 0-30,7-1 1,-7 1-1,-2 0 1,2-1-1,6 1 0,-7 0 1,4-1 0,5 1 0,1 0-1,0-1 1,0 1 0,-2 0 0,-4-1 0,-5 0-26,18 1 0,-5-1 0,-5-1 0,-1 1 98,3 0 0,-2 1 0,8-1-109,-17 1 0,8 0 1,3 0-1,4 0 0,-1 1 1,-2-1-1,-5 1 0,-6-1 13,2 0 0,-7 0 1,0 0-1,5 0 16,4 0 1,6 1-1,3 0 1,0 0 0,-5 0-1,-7-1-35,0 0 0,-6 0 1,-3 0 470,6 0 1,4 0-582,3-1 0,10 1 1,1-1-1,-11 0 48,-4 1 0,-2-1 448,11 0 1,6 0 0,-12 0-546,-5-1-540,6-3 845,-8-24 0,-12 18 0,-13-16 0</inkml:trace>
  <inkml:trace contextRef="#ctx0" brushRef="#br0" timeOffset="165">11663 7811 16441,'3'11'-991,"0"-1"-537,-3-10 1528,0 0 0,0 0 0</inkml:trace>
  <inkml:trace contextRef="#ctx0" brushRef="#br0" timeOffset="2450">15706 8763 0,'13'-6'1456,"-1"1"2470,-12 5-3190,2 37-161,-3 9 1,-4 16 0,0 5 0,2-8-493,1-11 1,1-4 0,-1 7-28,0-4 0,-2 8 0,0 4 0,0 2 0,0-2 0,1-5 0,0-8-56,0-1 0,0-6 0,1 6-28,0 3 0,1 8 1,-1 5-1,0 0 1,1-5-1,1-9 10,0 11 0,2-2-36,0 0 0,0 7 0,1-1 0,2-13 538,-1-18 0,5-3-503,11 14 1,8 6-1,0-8 50,-1-13 0,3-3 738,-1 5 1,3 3 0,0-9-766,0-13 1,0-7 109,23 1 112,-14-5 1,12-1 0,5-1 0,0 1 0,-8-1-1014,1 2 0,-5 0 0,6-1 818,-7 0 0,7 0 0,2 0 1,1-1-1,-1 1 0,-4 1 24,10 0 1,-3 0-1,-2 1 1,-2 0 46,-8 0 0,-4 1 1,3-1-1,8 1-99,-7 0 0,6 0 1,5 0-1,4 0 1,2 1-1,1-1 1,-1 1-1,-2-1 0,-4 0 1,-4 0-389,5 1 0,-4-1 1,-2 0-1,-1 0 1,2 0-1,4 0 326,-4 0 1,3 1 0,2-1 0,2 1 0,0 0 0,-1-1 0,-1 0 0,-4 1 0,-5-1-282,9-1 0,-4 1 0,-4 0 0,-1-1 0,-2-1 208,15-1 1,-3-2 0,-4 1 0,7 3 0,-4-2 0,-13-2 0,0-1 0</inkml:trace>
  <inkml:trace contextRef="#ctx0" brushRef="#br0" timeOffset="4865">16298 10097 12398,'12'6'2593,"-3"-2"-1456,-9-4-70,20 32 901,9-8-1965,0 13-98,0-20-303,-24-15-190,2 0-6239,11-7 4559,-8 0 2268,11-11 0,-17 10 0,1-3 0</inkml:trace>
  <inkml:trace contextRef="#ctx0" brushRef="#br0" timeOffset="5217">16679 9144 14890,'-5'-30'-1701,"0"7"1,7 20-1</inkml:trace>
  <inkml:trace contextRef="#ctx0" brushRef="#br0" timeOffset="5351">16891 9652 2953,'7'18'-280,"-2"-3"0,-5-15 0,0 0 0</inkml:trace>
  <inkml:trace contextRef="#ctx0" brushRef="#br0" timeOffset="5517">17039 10097 12207,'6'17'-64,"-1"-3"0,-5-14 1,0 0-1</inkml:trace>
  <inkml:trace contextRef="#ctx0" brushRef="#br0" timeOffset="5719">16849 10054 2797,'-39'-5'511,"1"0"1,6 0 0,2 1 1900,-11 5-2322,22 0 400,-31 1-159,36-1 1093,6-1-4508,3-2 3302,2-12 1,3 9 0,-2-8-1</inkml:trace>
  <inkml:trace contextRef="#ctx0" brushRef="#br0" timeOffset="5868">16510 9525 11331,'8'-3'-639,"35"-28"-962,-27 19 1601,9-8 0,0 1 0,-16 12 0,3-2 0</inkml:trace>
  <inkml:trace contextRef="#ctx0" brushRef="#br0" timeOffset="6018">16912 9229 12440,'7'-2'-141,"27"-19"1,4-4-1,-21 14 1,16-11-1,1-1 1</inkml:trace>
  <inkml:trace contextRef="#ctx0" brushRef="#br0" timeOffset="6169">17632 9208 10314,'12'11'-207,"-2"-2"0,-10-9 0,0 0 0</inkml:trace>
  <inkml:trace contextRef="#ctx0" brushRef="#br0" timeOffset="6318">17759 9673 11451,'4'15'-2951,"-1"-2"1263,-3-13 1688,0 0 0,0 0 0</inkml:trace>
  <inkml:trace contextRef="#ctx0" brushRef="#br0" timeOffset="6472">17695 9969 10818,'-8'-3'364,"1"1"-1912,7 2 134,0 0 493,-13 22 921,7-16 0,-8 16 0,11-22 0</inkml:trace>
  <inkml:trace contextRef="#ctx0" brushRef="#br0" timeOffset="6652">17187 9885 14260,'-10'-6'1697,"1"1"-1795,9 5-2428,0 0 2526,29-31 0,-21 23 0,20-23 0</inkml:trace>
  <inkml:trace contextRef="#ctx0" brushRef="#br0" timeOffset="6804">17378 9673 11317,'12'10'2641,"-3"-1"-1913,-9-9-1115,0 0 387,26-25 0,-20 18 0,20-18 0</inkml:trace>
  <inkml:trace contextRef="#ctx0" brushRef="#br0" timeOffset="6971">17441 9313 12652,'-34'-48'-822,"0"-1"0,2-3 1,10 10-1,21 26 0,0-6 1</inkml:trace>
  <inkml:trace contextRef="#ctx0" brushRef="#br0" timeOffset="7119">17484 8869 9598,'9'0'1528,"-2"1"-920,35-3 154,1-5-1188,15 2-344,-15-3-815,-25 4-128,-1 1 1713,7 0 0,-13 2 0,2 0 0</inkml:trace>
  <inkml:trace contextRef="#ctx0" brushRef="#br0" timeOffset="7267">17907 9250 10488,'4'12'526,"-1"-2"-615,-3-10 89,0 0 0,0 0 0</inkml:trace>
  <inkml:trace contextRef="#ctx0" brushRef="#br0" timeOffset="7387">17653 9694 8716,'-17'3'1083,"4"0"-2259,13-3 1176,0 0 0,0 0 0</inkml:trace>
  <inkml:trace contextRef="#ctx0" brushRef="#br0" timeOffset="7537">17378 9673 13395,'-14'1'-1476,"4"-1"-2497,10 0 3973,0 0 0,0 0 0</inkml:trace>
  <inkml:trace contextRef="#ctx0" brushRef="#br0" timeOffset="9203">16320 10478 13790,'14'2'1884,"-3"1"-1556,-11-3 361,0 0-4834,-5 30 4027,2 19-733,0-7 1,1 1 624,2-9 1,1-1-649,1 4 1,5-2 873,26 7 0,-19-13 0,15-6 0</inkml:trace>
  <inkml:trace contextRef="#ctx0" brushRef="#br0" timeOffset="9551">18373 10520 10071,'-8'-10'2707,"1"1"-2247,7 9 503,0 0-951,-10 64-895,4-25-628,-2 7 1,-1-1-794,0-6 1534,-7 4 1,10-28 0,-4 3 0</inkml:trace>
  <inkml:trace contextRef="#ctx0" brushRef="#br0" timeOffset="9701">16722 10858 1400,'-13'-1'-350,"3"-1"0,10 2 0,0 0 0</inkml:trace>
  <inkml:trace contextRef="#ctx0" brushRef="#br0" timeOffset="10819">18182 8827 11656,'-5'7'1829,"1"-1"-1395,-35 11 184,10-1-3177,-1-1 1,-6 5 2730,-1 3 1,-3 5 0,-2 2-105,0 1 1,-3 2 0,-1 1 0,1-1-330,1-1 1,0 1 0,0-1 0,-1 2 295,5-5 0,-1 3 0,0-1 1,2-1-1,3-2 127,-4 3 0,3-2 1,-5 4 10,8-6 1,-5 3-1,-3 3 1,-2 2 0,1-1-1,1-1 1,3-1-368,-3 2 1,3-2-1,0-1 1,0 2-1,-4 2 195,1 0 0,-5 3 0,-1 2 1,0 1-1,1-2 0,3-2 1,5-3 96,-2 1 1,5-3-1,3-1 1,0 0-128,-5 6 0,2-2 0,2 2 275,-1 5 0,3 0 0,3-2-788,1 2 0,3-1 319,-9 10 1,5-5-778,16-9 295,13-36-815,3-10 549,3-17 971,4-11 0,-4 14 0,-1 2 0</inkml:trace>
  <inkml:trace contextRef="#ctx0" brushRef="#br0" timeOffset="14843">19219 10710 8682,'9'9'4427,"-2"-3"-2212,-7-6-1966,0 0 90,38-4-162,-21 2 44,41-3 546,-28 5 0,1 0-598,5 1 1,0 0-258,1 0 0,0 0 152,0 2 1,0 0 12,6 0 0,-1 0-38,-3 0 0,0 0-10,15 0 1,-1-1 9,-11-1 0,-3 0-17,-7 0 1,1-1-1660,20 1 0,0-1 1643,4 0 19,-2 0 0,0 0-395,-2 0 389,-10 0 1,1 0-20,7 0 22,1 0 1,4 1 45,-5-1 1,0 0-47,-1 0 1,2 0 17,-13 0 0,2 0 0,1 0 25,6 0 1,0 0-1,-1 1-62,3-1 0,2 1-3,-7 1 0,5-1 0,0 1 0,-6 0-14,6 1 0,-3 1 15,9-1 1,3 1 13,-11-1 1,2 0 0,-5-1-270,-6 0 1,0-1 282,10 1 0,7 0 0,-4 0-454,6 0 1,-3 0 428,2 1 0,0-1 13,-5 0 0,1 1 668,-13-1 0,0 0 0,2 0-698,3 0 1,0 0 0,1 0-14,0 0 0,-1 0 0,-1-1 228,12 1 0,-5 0-246,-12-1 1,-6-1-27,0 0-179,21 0-9,-37-1 82,2 1-5805,-14 0 1506,-22-3 4475,-8 2 0,-1-1 0,6 0 0</inkml:trace>
  <inkml:trace contextRef="#ctx0" brushRef="#br0" timeOffset="17406">19664 10774 8856,'7'3'4496,"-1"-1"-3999,-6-2 1432,0 0-1644,1 44 15,-1-2-57,2-5 1,1 6 0,1-2-95,0 1 1,1-1-361,4 15 0,2-2 207,-1-17 0,3-3-178,13 11 0,3-3 57,-5-11 1,2-2 62,5 5 0,1-4-69,14 1-124,4-5 56,-4-8 0,5 1 168,3-1 1,1-1 30,-1 1 0,0-3 42,-3-2 0,1-2 29,1-2 1,1-1-75,-5-1 0,-1-1-24,6 1 1,-1-2 5,-10-3 0,-4-2-10,10 0 47,-11-1 0,6 0 0,-4-1-851,18 0 875,-7-1 1,0 0 46,8-1-84,-15 1 5,11-2-173,-14-1 1,3-1 168,-3-3 0,2 0-5,4 0 0,0-2-29,0-3 1,-1-4-26,-9-2 0,1-3 0,-3 2 52,1 0 0,-1 0-30,3-4 1,2-4-1,-6 1-20,-12 6 0,-2-2-12,4-12 1,2-6-1,-3 0-77,-5 5 0,-2 0 1,0-1 105,4-8 1,-1-2 0,-2 0 56,-5 5 0,-2 1 1,-2 4-1,0 0 0,-2 4-21,1 1 0,-2 5 516,-2 2-793,-2 19 232,-1 2-151,1 4 622,-1 2-4781,-10 13 4488,-3-2 0,1 4 0,0-7 0</inkml:trace>
  <inkml:trace contextRef="#ctx0" brushRef="#br0" timeOffset="19807">15896 11303 9203,'-13'-1'199,"3"0"-202,-21 39-6,16-17-785,-13 19 1,-3 2-366,5-5 1159,-7 12 0,20-34 0,9-11 0</inkml:trace>
  <inkml:trace contextRef="#ctx0" brushRef="#br0" timeOffset="20006">15663 11261 9579,'14'32'-229,"-1"0"1,9 18 788,-3-23 0,4-1-1714,7 3 1,2-1 419,-10-7 1,1-1 733,17 10 0,-4-6 0,-17-13 0,9 3 0</inkml:trace>
  <inkml:trace contextRef="#ctx0" brushRef="#br0" timeOffset="20591">16447 11282 11182,'9'2'4047,"-1"0"-4011,-8-2-36,2 43-71,-1-7 0,2 3-610,-1 8 1,1 1 210,-1-6 1,1-3-4168,3 9 3789,-3-35 0,2-2 0,-3-8 0</inkml:trace>
  <inkml:trace contextRef="#ctx0" brushRef="#br0" timeOffset="21090">18246 11282 13084,'-2'12'1736,"0"-3"-1800,-20 27-832,16-7 229,-16 22-918,23-12 1585,9-7 0,-5-11 0,5-5 0</inkml:trace>
  <inkml:trace contextRef="#ctx0" brushRef="#br0" timeOffset="21358">18521 11367 13863,'-3'5'898,"1"-1"-811,2-4-3433,14 53 2172,12-37 960,-12 12 0,2-3-203,26-31 2982,-17-21-2059,-6 5 470,-17-16-794,-9 24-182,-8-3-154,1 8-3678,-39 4 19,16 9 3813,4-1 0,3 0 0,7 5 0,11-3 0</inkml:trace>
  <inkml:trace contextRef="#ctx0" brushRef="#br0" timeOffset="23510">18288 11980 6117,'-14'-2'-319,"3"0"437,11 2-118,0 0 0,0 0 0</inkml:trace>
  <inkml:trace contextRef="#ctx0" brushRef="#br0" timeOffset="23941">19431 11748 3581,'16'9'2503,"-4"-1"515,-12-8-2606,0 0 1147,-14 38-1674,7 16-304,0-15 1,0 0 92,5-8 1,2-2 217,1 9-1309,1-21 1223,4 3 1,-7-13 0,3 1 0</inkml:trace>
  <inkml:trace contextRef="#ctx0" brushRef="#br0" timeOffset="24207">19727 11875 12437,'8'5'2411,"-2"-1"-2195,-6-4-869,30 50 536,-11-24 45,0 4 1,0 0-136,1 1 599,-18 14-359,-10-9-248,-9 8-721,-14-24-6467,-8-22 7403,12-3 0,-1-6 0,24 1 0</inkml:trace>
  <inkml:trace contextRef="#ctx0" brushRef="#br0" timeOffset="24342">19685 11938 11129,'12'-4'2904,"-3"1"-1145,45-19-1801,-4 9-159,-10 0 1,3 0-674,-2 5 1,0 2 873,4 0 0,-4 1 0,-2-1 0,-2 2 0</inkml:trace>
  <inkml:trace contextRef="#ctx0" brushRef="#br0" timeOffset="24957">21400 11938 6150,'50'3'488,"1"-1"0,-8 1 0,-5-2 2078,8-3-2283,-3 0-410,-6 4 0,7 2 0,-3 0 41,3 4 1,-2 1 138,7 3 0,-2 2-214,-17-2 0,-3 2-777,21 17-48,-7 11 986,-12-11 51,-29 8 156,-18-26 924,-14 4-751,-21 10 1597,30-13-2248,-13 8 95,49-17 286,40-6 349,-18 0-175,0-2 1,2-1 1748,5-3-1675,-8 2 0,0 0-321,5 0 13,3 1 20,-35 5 135,0 5-135,-1 14-160,0-5-98,2 7-16,0-14-20,3-2 36,3-3 34,3-1-3478,42-14 3668,-26 3-209,2-4 0,-2-2 243,-10-3 387,6-13 853,-16-1-1027,-4 9-39,-22-6-421,-2 23-310,-14-3-5209,-30 8 2653,27 2 3043,-2 1 0,2 1 0,19-1 0,-3 1 0</inkml:trace>
  <inkml:trace contextRef="#ctx0" brushRef="#br0" timeOffset="29042">19769 10435 10173,'-51'-26'-88,"0"-1"1,1 1 0,-1 0 0,2-3 0,-4-3 0,-2-2 0,2 0 0,3 1 0,6 3-727,-5-5 1,7 2 0,-4-6 963,11 10 0,-5-5 0,-2-2 0,0-1 0,1 0 0,3 1 0,5 4-61,-9-13 1,6 3 0,0-5-65,4 6 0,-1-5 0,0-2 1,2-3-1,6-2-45,7-1 1,3-3 0,4-3 0,1-1 0,1 3 0,-1 2-33,-1 5 0,0 3 0,1 1 0,1-2 0,4-4-48,3-1 0,1-6 0,3-2 0,1-1 0,2 3 0,1 4 0,2 8-355,6-10 1,4 8 0,1-1 180,0 1 0,0-1 1,3-1-1,2 2-251,3 1 0,1 2 0,4 0 0,5-1 216,-4 8 1,5-1 0,2 0 0,1 0 0,0 1 0,-2 1 308,0-2 0,-2 1 0,1 1 0,3 0 0,7-2 78,-10 13 1,4-3 0,4 0 0,2 0 0,2-1 0,0 2 0,-1 0 0,-1 2 0,-3 3 0,-4 2 124,9-4 1,-4 4 0,-2 3 0,2-1 0,6-1 10,-4 1 0,2-1 0,4 0 0,2-2 0,2 1 0,1 1 0,0 0 0,-1 3 0,-1 1-55,-2 4 0,1 1 1,-1 2-1,2 1 1,-1 1-1,-1 0 0,1 1 1,-2-1-1,0 0-138,-1 0 0,0-1 1,-2 1-1,1 0 1,-1 0-1,1 1 1,0 0-1,2 2 4,0 0 1,3 1 0,1 0 0,0 0 0,0 2 0,-1 0 0,-2 1 0,-2 1-1,-4 1 12,11 2 1,-6 1 0,-2 2-1,1 2 1,4 2 4,-4 1 0,2 1 0,3 3 0,0 0 0,0 1 0,-2 0 0,-3 0 25,-3-1 0,-2-1 0,-2 0 0,0 2 1,3 3-1,4 5-55,-8 0 1,3 3-1,3 4 1,3 3 0,0 1-1,1 2 1,0 1-1,-1 0 1,-2-1 0,-3 0-1,-4-3 1,-4-3-47,8 8 0,-7-3 0,-3-1 0,-1 0 1,1 3-1,4 4 23,-6-5 0,4 2 1,2 3-1,1 1 0,1 1 1,-2 1-1,-2 0 1,-3-1-1,-5 0 0,-5-1-70,0 9 0,-6 1 1,-5-1-1,-2 0 1,-2-2-1,0 0-5,1-1 0,-2-3 1,-1 0-1,-2 2 1,-2 4-52,0 0 0,-1 4 0,-1 3 1,-2 1-1,-2 0 0,-4 0 1,-4-2-180,-5-1 1,-5 0 0,-4 0 0,-1 0 0,-2-2 0,0 0-1,3-2 75,0 3 0,1-2 1,0-1-1,-1-1 0,-2 0 1,-3 0 138,-1-4 0,-3 2 1,-1 0-1,-2-2 1,-1-1-1,-2-3 1,0-4 190,-5-3 1,-2-3-1,-1-4 1,-1-1 0,0-1-1,2-1 132,0 0 0,3-1 1,-1-1-1,-3-1 1,-4 0-1,5-2 1,-3 0-1,-3 1 1,-1 0-1,-3-1 1,0-2 0,-3-1-1,0-2-21,6-4 0,-2-1 0,-3-2 0,-1-1 0,-1-1 1,0-1-1,0 0 0,0 0 0,2-1 0,1 1 1,3 0-201,-6 2 0,3 0 0,2 0 0,0-1 0,0 0 0,-1 0 0,-2-2 0,-4-1-13,5-1 0,-3-1 1,-3 0-1,-3-1 1,0-1-1,-1 0 0,1-1 1,1 0-1,2-1 1,4 0-1,3-1 0,6 0-120,-15-2 0,8-2 1,4-1-1,-1-1 1,-5-2 39,6 2 1,-3-1-1,-1-1 1,-2 0-1,0-1 1,-1-2-1,2-2 1,1-1 92,-1-4 0,-1-2 0,1-3 0,0-1 0,1-1 0,1 2 0,3 1 0,1 4 0,-6-2 0,3 5 0,2 0 0,1-1 0,-2-4 0,5-3 0,0 0 0,0 0 0,0-1 0,0 1 0,1 0 0</inkml:trace>
  <inkml:trace contextRef="#ctx0" brushRef="#br0" timeOffset="29441">20553 7472 10732,'33'0'-230,"1"0"0,9 7 1,5 4-1,0 0 703,-6-2 0,-1 1 1,1 2-1183,9 2 1,1 3-1,-2 2 788,-6-1 1,-2 3-1,-5 6-98,-9 8 1,-5 5-1,-2-2 19,6 2 0,-6 2 278,-16 2 0,-7 6 1,-7-9 199,-6-15 1,-7-2 297,-7 5 1,-7 2 0,-1-2-283,-10 4 1,0-2-446,-2 1 0,2 1-28,1-1 0,7 0 347,10 1-437,8-3 1,3 6-560,1 21 1,4 1 297,3-17 0,1 0-568,-2 20 0,4-4-657,9-6-636,5-17 0,4 1 2191,5-1 0,1-2 0,7 18 0,1-15 0</inkml:trace>
  <inkml:trace contextRef="#ctx0" brushRef="#br0" timeOffset="29744">20934 9461 9984,'-17'12'2867,"4"-2"-1281,-17 2 1,-1-1-1172,11-5-177,-17 5 0,4-7-266,25-13-110,6-18-354,32-14 394,-4 7-101,3 8 0,2 4 48,2 3-1,-5 7 1,1 3-546,28 13 652,-16 0-44,1 15 89,-32-3 78,-5 0 73,-3 0 608,-15 3 330,-27 0-789,3-4-230,-4-9 0,-1-4-370,3-4-572,5-1 0,0-3 24,-9-14 0,15 8 0,3-3 0</inkml:trace>
  <inkml:trace contextRef="#ctx0" brushRef="#br0" timeOffset="30969">19219 8488 9596,'5'5'-2095,"-1"-1"2459,-4-4-4009,0 0 3645,36-10 0,-27 8 0,27-8 0</inkml:trace>
  <inkml:trace contextRef="#ctx0" brushRef="#br0" timeOffset="31143">19452 9504 5690,'-23'10'1803,"5"-2"131,-19 16-2752,27-15-1248,-26 21 2066,44-23 0,-5-1 0,5-2 0</inkml:trace>
  <inkml:trace contextRef="#ctx0" brushRef="#br0" timeOffset="31275">19685 9567 14658,'6'9'616,"-1"-3"-6830,-5-6 6214,40-47 0,-30 36 0,10-13 0,0 1 0</inkml:trace>
  <inkml:trace contextRef="#ctx0" brushRef="#br0" timeOffset="31425">20257 8869 13546,'3'-1'-1014,"0"1"227,-3 0 0,0 0 1</inkml:trace>
  <inkml:trace contextRef="#ctx0" brushRef="#br0" timeOffset="31593">20574 9652 13790,'0'18'921,"0"-3"-1960,-12 18-815,14-17-1366,-7 26 1805,17-27 0,-5-6 0,-1-3 0</inkml:trace>
  <inkml:trace contextRef="#ctx0" brushRef="#br0" timeOffset="31726">20701 10181 14708,'10'16'345,"-3"-3"-838,-7-13-2333,0 0 998,17 12 1828,2-9 0,2 8 0,-7-11 0</inkml:trace>
  <inkml:trace contextRef="#ctx0" brushRef="#br0" timeOffset="31894">21230 9694 13451,'7'-5'1644,"-3"1"-1395,-4 4-2481,0 0-2551,33-38 4783,-21 27 0,22-27 0,-29 36 0</inkml:trace>
  <inkml:trace contextRef="#ctx0" brushRef="#br0" timeOffset="32043">21273 9970 3867,'-2'26'616,"0"-4"1924,2-22-2577,-12 37 651,5-9-614,-4 13 0,1 0 0,3-12 0,0 12 0</inkml:trace>
  <inkml:trace contextRef="#ctx0" brushRef="#br0" timeOffset="32192">21230 10647 11406,'7'5'-3225,"-2"0"3225,-5-5 0,0 0 0,0 0 0</inkml:trace>
  <inkml:trace contextRef="#ctx0" brushRef="#br0" timeOffset="32342">21611 10795 14927,'-1'6'-6169,"0"-2"6169,1-4 0,0 0 0</inkml:trace>
  <inkml:trace contextRef="#ctx0" brushRef="#br0" timeOffset="36527">17949 8996 6075,'6'10'549,"-2"-3"-552,-4-7 3,0 0-42,31-22-148,-20 14-465,27-20 655,-31 22 0,-1 0 0,-3 4 0</inkml:trace>
  <inkml:trace contextRef="#ctx0" brushRef="#br0" timeOffset="40517">18076 8911 6126,'10'3'383,"-2"0"-377,-8-3 114,0 0 43,8-5 797,-6 4-204,6-3 577,-7 4-577,-1 0-319,7-4-85,-2 1 40,7-5-257,-5 4-43,0-2 479,7-4-481,-6 4 81,9-6-115,-12 8-11,1-1-45,-2 1-98,3-1 95,-4 2-42,3-2 0,-4 4 0,0-2-78,1 3 123,-2-1-148,1 1 419,1 0-217,-1 0 55,2 0-45,-2-1 17,0 1 1,0-1 378,1-1-306,-2 1-12,3-1 12,-1 0-120,0 0-23,1 0 37,4-3-12,-3 2 42,4-3-22,-5 4-19,-1 0-32,0 0 91,0 0-96,0 1 0,1-1-3,-2 1-34,0-1 32,1 1 5,-2 0 11,2-1-11,-1 1 0,1-1-81,0 0 44,-2 1 29,2-1-26,2-2 40,-2 2 64,4-3-70,-4 2 0,1 0-3,-1 1-50,4-4 53,-2 3 0,2-4-3,-3 4 3,0 0 0,0-1 0,-1 1 151,5-4-86,-4 4-57,3-3 82,-3 2-82,-1 1-5,0 0 19,2-1-13,-2 2 36,1-1-9,-3 2 40,0 0-183,0 0 93,1 0-5,1-2 13,0 1 0,2-2 15,0 1 52,-2 1-5,1-2 73,3-2-123,-2 3 72,5-5-69,-5 5 100,3-3 95,4-4-151,-3 3 29,3-3-4,-6 7-14,-1-1-2,0 0 142,3-2-187,-3 2-8,3-2-1,-5 3 0,1 0-38,5-5 21,-4 5-47,6-6 51,-7 7-4,2-2 1,-2 2 83,3-2-69,-3 1 72,3-2-72,-3 2-6,0 0-20,8-7 12,-5 6 11,9-8 42,-9 8-37,2-2 26,-3 2 41,9-6-72,-7 5 95,14-10-36,-14 9-20,7-4 36,4-6-70,-8 8 43,13-11-51,-14 11 0,5-2-9,-4 2-52,18-12 30,-12 8 31,14-7 42,-5 2-42,-9 7 123,31-19-114,-29 17 61,22-13 11,-25 14-48,4-3 21,-7 4 24,16-12-78,-13 8-39,19-13 30,-14 11 9,2 1 152,18-12-150,-22 14-2,15-8-50,-18 10 44,-5 3 4,4-2-63,6-3 62,-9 5 9,13-8 2,-14 9 29,2-1-37,-3 2 140,14-9-107,-10 7 12,9-7-14,-14 9-31,0 0-3,0 1-39,0-2-75,16-9 117,-11 8 8,10-7 34,-10 7 11,-4 2-19,3-2 44,16-11-3400,-13 9 3322,14-10 0,-18 13-11,2-2 11,-4 2 8,20-14 46,-15 10-10,17-11 3354,-20 15-3404,9-6 85,6-2-29,-6 2 1,13-8-49,-20 12-2,6-4 244,8-7-241,-12 9 120,19-15-53,-20 15 59,10-8-65,6-3-55,-5 3 77,6-5-32,-12 10-46,1-1-8,-1-1 0,1 1 38,3-3 0,1-1-36,11-9 12,-6 6 0,0-1-14,1 0 34,-1 2 43,-1 2 0,-1 0-27,2-1-155,-1 1 0,0 0 184,-7 4-46,0-1 12,1 0-11,0 0 16,18-15-41,-5 5-8,-10 7 0,-1 0-3,7-4 2,-2 1-28,1-1 0,0 1 28,3-2-172,6-4 0,-1 0 181,-8 6-1173,11-6 1293,-12 7-352,2-2 0,0 0 257,4-2-18,-5 2 1,-1 2-8,-6 4 27,0 0 6,0 0-34,0-1 97,5-4 0,2-1 49,3-3-18,3-2 1,-1 1-131,-5 4 14,9-7 14,-11 9-97,6-4 0,1-1 24,4-3 33,-5 4 1,0 0-2561,9-7 2566,-10 7 137,12-7-536,-8 6 0,1-1 390,7-4 9,-7 3 0,1 0 194,-13 9 0,-3 1-194,14-10 253,-14 10 0,2 0-281,15-12 0,0 2-17,7-5 285,-6 3 0,0 1-238,-2 4-2,-11 6 0,0 0 1197,16-10-1192,-9 6 1,5-4 0,-4 3-4,-9 6 1,-1 0 63,21-13 0,0-1-66,-17 12 0,-3 2-45,16-11 28,-16 12 0,2-2 18,13-8 1,-1 1-2,6-4-2,-7 5 1,1-1-72,8-5 71,-9 5-17,-15 10 1,3-1-33,22-14 1,0 1 50,-21 12 0,-1 0 550,6-2 1,2-3-1,-4 4-550,13-8-3,-2 1 3,0 1-44,-2 0 31,2-2 0,2-2 10,-21 13 1,1-1-875,18-11 1,-1-1 800,-6 4 71,2-1-447,0 0 256,2 0 127,7-3 1,1 0 41,-23 13 1,1 0-20,20-12 0,0 1 34,0-2 7,-13 9-46,6-4-41,-13 7 0,-2 1 92,1 0 775,24-14-725,-37 22 1776,5-3-1678,0 3-150,-5 2 1114,3 0-1149,-12 4 309,1 0-546,-3 2-2563,-2-1 3128,-3 1-167,1 0 18,-3-1 236,2 1-305,2 0 1795,-1 0-1910,1 0 25,0 0-47,-1-1 64,1 1 0,-1 0-6,0-1-47,1 0 187,0 1-114,0-1 33,0 0-11,0-1-28,1 0-11,-1 1 8,1-1-17,-1 0-8,0-1 6,1 3-342,0-2 73,-1 1 173,0 0-148,-1 0 104,2 0-286,-1 0-2954,-4-1 1788,-1 2-570,-6-1 2170,-32 3 0,28-2 0,-21 2 0</inkml:trace>
  <inkml:trace contextRef="#ctx0" brushRef="#br0" timeOffset="42547">19071 8636 10426,'32'30'-64,"-1"0"1,1-1-1,3 6 1,5 2-123,-1-2 1,7 5 0,4 3-1,-2-2 1,-5-4-1139,-1-2 0,-4-4 1,6 4 1149,-7-5 1,6 3 0,3 4 0,1 0 0,0-1-1,-4-2 1,-4-5-661,12 7 1,-5-5 0,3 1 771,-4-1 1,1 1-1,3 0 1,5 2 61,-8-6 0,6 1 0,3 2 0,1 0 0,-2-1 0,-5-3 0,-6-3 0,4 3 0,-8-4 0,6 2 0,1 1 0,1-1 0,-1 0 0,0 0 0,1 0 0,-1 0 0</inkml:trace>
  <inkml:trace contextRef="#ctx0" brushRef="#br0" timeOffset="42566">21358 10160 0,'38'29'0,"-7"-6"0</inkml:trace>
  <inkml:trace contextRef="#ctx0" brushRef="#br0" timeOffset="42697">21442 10393 6327,'-42'-18'0,"9"4"0,33 14 0</inkml:trace>
  <inkml:trace contextRef="#ctx0" brushRef="#br0" timeOffset="42947">20193 9356 6529,'53'22'0,"-1"1"0,0 0 0,-8-4 0,-2 0 0,-11-6 0,-15-7 0</inkml:trace>
  <inkml:trace contextRef="#ctx0" brushRef="#br0" timeOffset="43217">19642 9292 10956,'-32'-15'232,"0"-1"0,-18-8 1,13 12-648,35 18 413,-15-4-1,34 11 0,21 7-1307,1 1 1,11 5-1,6 2 1,-2-1 0,-6-3 929,-2-1 0,-4-2 0,7 3 380,-7-4 0,7 3 0,6 3 0,2 0 0,-1 1 0,-3-3 0,-5-2 0,-10-5 0,13 6 0,-5-4 0,9 5 0,-1-1 0,0 0 0</inkml:trace>
  <inkml:trace contextRef="#ctx0" brushRef="#br0" timeOffset="46304">12785 8086 11507,'-6'-11'1694,"2"3"496,4 8-1994,0 0-313,-25-20 2,19 13 129,2-41-6,16 32 82,17-20-3224,-5 14 3215,-5 6-167,14 1 0,3 2 229,-1 8-69,1-1 1,0 6 21,-7 11 1,-3 4-8,19 9-81,-2 4 1,9 5 0,-7-3 10,-13-10 1,-1-1-20,8 7 0,5 2 0,-6-5 0,16 2 5,-15-9 4,9-1-22,10-13 55,-26-4-6,19-7-27,-29-1 47,-1-3-51,1-2 30,5-8 0,0-2 19,0 1-29,-3-1 0,0 1-67,-7 3-48,-6 6 12,2-2 2892,0 6-2816,-6 6 755,3-1-711,2 9 230,0 1-361,26 10 1,5 1 35,-3-2-613,13 4 1,1-3 663,-14-8-467,19-4 1,1-3 398,-6-2 67,-3-1 0,0-1 9,-2-8 2,-14 3 26,8-4-160,-15-2 1,-1-1 125,0 0-42,0-1 0,-3 1-81,-12 8 1488,21 2-1295,-17 8 28,16 4 972,-15 2-952,4 2-118,3 1 4,8 3 0,3 1-4,18 4-7,-10-4 0,-1-1-1,2-3 247,-7-4-255,13-7 16,-22-3 0,15-4 78,-27-1-8,-5 0-202,22-21 127,-18 15-40,15-13-53,-22 23 28,-1 3 67,0 1 398,28 23-395,-14-10-3,8 7 0,1 0-2,-2-2 5,12 5-6,-1-10 1,3-2 75,14-1-385,-12-2 1,-2-2 359,4-7-45,-15-2 2,7-5 1,2-1-59,0 1-129,2-3 1,-3 0-63,-14 3-80,5-4-7100,0-13 5675,-16 14 1752,6-13 0,-20 21 0,0 2 0</inkml:trace>
  <inkml:trace contextRef="#ctx0" brushRef="#br0" timeOffset="50550">15981 9969 4648,'-32'-38'-9,"0"0"0,0 0 0,6 0 0,4 0 0,1-3 507,-1-11 1,2-3 0,6 2-377,7-7 0,8 2 445,5 0 1,16 0-493,7 23 1,10-2 0,8 0-1,3 0 1,-2 2 0,-6 4-151,-4 2 1,-4 4 0,2 1 0,6-4 83,0 3 0,6-4 0,4-1 0,3-1 0,1 1 0,-2 2 0,-4 3 1,-5 5 234,3 1 0,-7 4 1,2 4-1,10 3-214,-7 3 0,8 3 0,6 2 1,4 1-1,2 1 0,1 1 1,-2 1-1,-4 0 0,-4 1 1,-8-1 77,15 3 0,-11 1 0,0 2 0,8 4-97,-11-2 0,8 2 0,4 2 0,2 1 1,0 2-1,-2 1 0,-7 0 0,-7 2 0,-10-1-400,-1 13 1,-12 2 0,-2 3 389,10 7 0,-1 3 0,-12 8 108,-16-11 1,-7 6 0,-5 3-1,-3 1 1,0-4 0,1-6 184,-1 7 0,-1-6 0,-6 5-129,0-9 0,-2 5 0,-4 3 1,-2 1-1,-1-3 0,0-6 1,1-8-147,-11-1 1,-2-10-1,-2 1 140,3 0 0,-2 0 0,-3 0 0,-7-3 57,4-7 1,-6 0 0,-4-2 0,-4-1-1,0 0 1,1-1 0,4-1 0,6-1-250,-13 3 0,8-2 0,-1-1 0,-8 1 33,11-2 0,-6 1 0,-4 1 0,-2-1 0,1 0 0,2-1 0,5-2 0,7-3 62,-2-2 0,7-3 0,2-1 0,-1 0-105,-2 0 0,0-1 1,0 0-1,0-1-59,-12-1 0,1-1 0,-9-7-80,19 1 0,-6-5 1,-5-2-1,-1-2 1,-1-1-1,2 1 0,3 0 1,7 3-31,-9-4 1,6 3 0,2-2 0,-7-4-31,12 4 0,-4-2 0,-5-2 1,-1-2-1,0-1 0,3 0 0,3 1 1,6 2-1,7 1-153,-4-10 0,10 3 1,0-4 194,-8-6 0,0-3 0,7-4 200,14-1 0,6-4 0,2 0 0,0 8 0,-5 6 0,3 1 0,7-11 0,0 0 0,0 0 0</inkml:trace>
  <inkml:trace contextRef="#ctx0" brushRef="#br0" timeOffset="52770">16616 8043 12664,'12'-2'666,"-2"-1"-666,-10 3 370,0 0 313,37-46-683,-20 28-27,6-9 1,1 1 21,-7 15 5,4 1-37,-7 4-360,25 12 397,-21 1 296,31 13-136,-26-10 19,11 2 27,-2-8 0,2-1-27,18-4-157,-10-2 1,0-1-23,4-8-62,-4-4-32,-5-3 1,0-1 93,4-2-242,5-3 0,-1 1 340,-9 6 0,11-4 133,-6 13 0,-2 2-231,1 0-35,-2 2 0,-1 4 21,-3 10 6,-8 1 156,21 9 1,3 1-9,-4-5-269,10 3 1,0-3 215,-12-12 563,14 1-593,-19-10 0,5-2 0,-5 0-35,-8 2 1,1 0-285,14-5 1,6-3-1,-9 1 262,3-5 1,-19 6 1,3 0-158,18-10 1,-2 1 155,1 3-62,7-2 1,-4 5 61,-23 15 193,11 12 0,1 4-193,-8 2 101,0 1 1,0 0-49,-3-2-3043,2-1 2990,2-1-181,17-5 0,2-1 94,2 0-31,-9-6 1,7-1-1,-8-3-50,4-5-87,1-5 0,10-4 1,-8 2 251,-18 4 0,0-1-556,10-2 0,4-2 0,-6 2 553,11-3-2,-1 2 174,-2 3-172,-3 9 1,1 6 47,7 10 781,-7-1 1,-4 5-707,-9 12 485,7 1 1,1-2-435,-3-7-98,0 0 0,1-4 143,6-13 2339,-8-3-2651,3-6 0,9-2 0,-3-1 43,-1 0 0,2-1-998,7-1 0,7-3 0,-5 2 1006,-10 0 1,3-1-39,-7 1 1,8 0 0,3-2 0,-3 1 0,-6 2-742,9-1 0,0 0 844,-3 0 1,7-2 0,-1 2-1,-9 3-92,-2 3 1,-8 3 74,18 4-31,-25-2 0,0 3 168,0 9 0,-2 3 155,13 8-168,-8-4 1,0-1-72,4 2-482,0-10 1,7-2 0,-5-1-810,11 1 1238,-9-4 0,7-1 0,-12-2 0,-16-3 0,7-3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39:46.41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8975 3874 13409,'16'4'686,"-3"-1"-678,-13-3 1280,0 0-756,2 40-274,-3-9-1608,0 5 0,1 10 0,-2-5 1350,0-8 0,0 1-18,0 9 0,-1 6 1,1-7 267,0-10 1,0-1-530,-1 16 1,-2 1-562,-5-4 0,-1-3 417,4-11 0,-3-1-847,-7 6 0,-3-7-617,-1-17 464,-10-2 1423,-2-14 0,17 3 0,-5-5 0</inkml:trace>
  <inkml:trace contextRef="#ctx0" brushRef="#br0" timeOffset="236">8657 4466 6283,'-10'-9'5748,"1"2"-3930,9 7-1057,0 0-206,-11 30-93,7-8-213,-7 28-90,10-15 110,11 4 0,4 1-48,1 4-27,8-1 1,3-3-1588,3-14 1717,12 4 94,7-11-159,-13-13 0,2-2-195,-7 0 0,1-3-7,15-6 1,-1-4-2896,2-8 2790,-17 4 1,1-2-212,-1-3 0,-1-2-1654,7-9 1,-1-2 1172,-5 7 1,-2-2 658,12-22 1,-6 3 0,-15 19 0,9-20 0</inkml:trace>
  <inkml:trace contextRef="#ctx0" brushRef="#br0" timeOffset="1785">9356 3090 2660,'-12'-5'1957,"3"0"2180,9 5-2729,0 0-982,-37-6 1221,24 7-1306,-39 9-335,40 4 887,-6 14-893,12-8 3216,5 13-3331,14-1-128,12-11 1,4-2 83,9 2-36,0-12 1,-1-6-11,-9-9-10,10-11-312,-22-14 401,-5 5-375,-29-15 241,1 27-228,-32-4 348,17 27 0,0 4 210,-12 3 65,8 13 1,7 5-6,15 11-90,7 0 1,3 1 52,7 1-18,3-12 1,3-5-20,5-13 257,14 2 127,17-20-387,8-15-273,-17 0 0,-2-3 49,-8 1 1,-2-1-308,6-8 0,0-3-475,4-11 0,-2 0 734,-8 12 1,-1-1 50,6-10 0,-3 1 406,-4-3 361,-8 13-73,1-1 1432,-9 14-1806,-3 9 217,-3 8-55,-2 8 162,-3 10 103,-2 20-522,2-4 1,1 1-62,0-6 0,0 0-242,1 14 0,0-2 87,3-5-466,0 16-2172,4-19 632,-1-9 275,3-8 1890,-1-18 0,-3 0 0,1 0 0</inkml:trace>
  <inkml:trace contextRef="#ctx0" brushRef="#br0" timeOffset="2287">10075 2985 12574,'-3'6'1238,"1"-1"-860,2-5 17,-25 30-325,11 10-514,3-7 1,3 1-297,15 18 188,11-16 143,5-22 219,-5-11 335,9-7 516,5-17-389,-7 2-54,-2-11 15,-14 3-177,-5 7-409,-1-11-1106,-13 11 487,1 5-2074,-33 17 2637,14 11 322,-1 5 1,-2 5 515,7 4 1,3 1 164,-17 18-150,8 4 110,24-29 213,4 3-358,13-3 117,19 5-335,-2-11-26,13-1 322,-5-4-95,-9 0 59,8 5-191,-12-1 1385,11 23-1458,-15-12 39,7 17-226,-20-11 2,-3-8-30,-6 9-901,-6-11 83,1-4-473,-2-6 1319,2-12 0,5 0 0,-2-2 0</inkml:trace>
  <inkml:trace contextRef="#ctx0" brushRef="#br0" timeOffset="2539">10414 3281 14434,'47'-15'-254,"1"0"0,-12 3 0,-4 6 1366,5 22-656,-32 11-638,-14 3 0,-4 1-551,-3 5-640,-12 14-923,20-34-490,3-2 2786,2-2 0,2-7 0,1-1 0</inkml:trace>
  <inkml:trace contextRef="#ctx0" brushRef="#br0" timeOffset="2718">10774 3196 6893,'14'7'5129,"-3"-1"-2154,-8 50-2779,-3-28-229,0 19 1,0 0-262,-2-16-1125,0 19 1419,21-26 0,-14-8 0,15-4 0</inkml:trace>
  <inkml:trace contextRef="#ctx0" brushRef="#br0" timeOffset="2901">11261 3069 12924,'-4'12'1423,"1"-3"-323,-28 35-1270,11-1-80,1-13 1,2 1-423,2 11-1977,13-18 518,1-8 2131,4 0 0,-2-11 0,2-2 0</inkml:trace>
  <inkml:trace contextRef="#ctx0" brushRef="#br0" timeOffset="3069">11240 3069 9964,'8'7'3801,"-1"-2"-3524,-7-5 798,0 0-843,44 10-237,-25-4-132,35 9-561,-31 0 7,-8-4-1544,5 10 2235,-27 16 0,10-19 0,-16 12 0</inkml:trace>
  <inkml:trace contextRef="#ctx0" brushRef="#br0" timeOffset="3268">11176 3429 1832,'-11'3'3018,"3"0"-590,8-3-1361,0 0 51,29 5-656,-6-2 351,17 4-298,-14 2 1848,-12 8-2270,-3 3-455,-11 8-307,-6-8 669,-9 2 0,9-14 0,-3 1 0</inkml:trace>
  <inkml:trace contextRef="#ctx0" brushRef="#br0" timeOffset="3470">11599 3112 12375,'13'6'3252,"-2"-1"-2622,-11-5-356,-13 43-232,3 0-465,0 7 0,0 2 139,5-21 0,1-2-132,0 6 0,1-2-2667,2 7 1098,1-13 1985,6 6 0,-4-23 0,4-1 0</inkml:trace>
  <inkml:trace contextRef="#ctx0" brushRef="#br0" timeOffset="3919">12002 3112 5526,'-11'6'2851,"3"-1"-187,-28 19-2709,23-8-372,-20 26 339,35-24 1235,8 1-1157,12-11 117,-8-4 894,9-5-560,-6-14-664,-8 2-95,2-11 2729,-13 9-3765,-8-7-665,-10 6-449,-26 12 2284,11 10 174,-11 16 418,14 10-91,9-7 328,-9 17-279,17-2-178,3-7-198,11 2 82,18-11-82,2-7-110,24 9 99,8-8 17,-9-4 53,1-2 285,-23-3 138,-9 0 540,-1 10-238,-15 16-621,-2-7-155,-7 11-142,-5-8-199,3-8-200,-3 5-408,7-10 93,-4 5 0,12-16 0,-3 2 0</inkml:trace>
  <inkml:trace contextRef="#ctx0" brushRef="#br0" timeOffset="4468">12298 3260 14347,'27'31'-2428,"-6"0"2246,-10-9 647,-19 18 302,-18-1-630,1 0-137,-10 3-56,24-25 22,0 5 26,8-10-59,7 11 128,-1-11 21,6 6 63,-1-14 46,1-1-3,2-2-70,3-1-940,37-19 425,-20 7 34,3-7 1,0-2 42,-6-2-1360,8-9 1405,-14 7 164,-3-2 1,0-1 782,0 1 54,10-18-24,-24 37-34,-2 4-128,-2 2-184,-1 2 1481,-8 20-1543,1-3-135,-10 21-49,-2 10-110,4-10-61,4-6 1,2 2-648,0 24 305,2-12 55,5 2-700,2-35 1048,2-6 0,-2-6 0,2-5 0</inkml:trace>
  <inkml:trace contextRef="#ctx0" brushRef="#br0" timeOffset="4588">12594 3450 11838,'15'6'2431,"-3"-1"-2073,-12-5-2321,0 0 218,42-13 6,-23 7 1739,13-5 0,-2 1 0,-17 5 0,5-2 0</inkml:trace>
  <inkml:trace contextRef="#ctx0" brushRef="#br0" timeOffset="4786">12891 3260 9855,'8'0'2809,"-1"1"-1879,-7-1-166,13 55-613,-8-28-70,4 15 1,0 1-166,-6-12-230,2 20-930,-13-13 340,2-7-751,-8-6 1655,-3-15 0,9-6 0,-3 0 0</inkml:trace>
  <inkml:trace contextRef="#ctx0" brushRef="#br0" timeOffset="4972">12785 3598 8823,'-13'3'4080,"3"-1"-3151,10-2-668,-7 29 280,12-17-26,28 27-510,19-32 8,-9-4 0,1-3-75,-12-2 0,0-3-831,6-2 0,-1-4 294,-7-3 1,-3-2 0,12 0-1,-8-7 1</inkml:trace>
  <inkml:trace contextRef="#ctx0" brushRef="#br0" timeOffset="5419">8763 4212 9626,'58'-4'1549,"1"1"1,-21 1-1,3 0-1148,3-2 0,9-2 0,1-1 1,-6 2-1480,-6 0 1,-4 2-1,6-1 1262,2-1 0,6 1 1,2-1-1,4 0 0,1 0-147,-6 1 0,4 0 1,1 0-1,2 0 0,0 0 1,-2 0-1,-1 0-340,1 1 1,-1-1-1,-1 0 1,0 1-1,2-1 1,2 1 301,-6-1 1,2 1-1,3 0 1,-1 0 0,1 0-1,-2 0 1,-3 1 0,-3 0-151,5 0 1,-3 1 0,-2 0 0,-1 1 0,2-1 124,0 0 0,-1 0 0,1 1 1,2-1-1,2 2-134,-7-1 0,1 1 0,1 0 1,2 1-1,1-1 0,2 1 0,2 1 39,-8 0 0,3 0 0,1 0 0,3 1 0,0 0 1,0 0-1,1 0 0,-2 0 0,-1 0 0,-2-1 0,-3 1 25,9-1 1,-3 1-1,-2-1 1,-2 1-1,1-1 1,2 1-1,2 0-46,0 1 1,5 0-1,2 1 1,2 0-1,-2 0 1,-2-1-1,-6 1 1,-6-2-1,-9 0 107,15 2 0,-9-1-829,17 2 0,-12-1 1279,-31-1 0,5-1 0,-39-2 0</inkml:trace>
  <inkml:trace contextRef="#ctx0" brushRef="#br0" timeOffset="14689">17060 720 15842,'6'2'118,"-1"-1"1080,-5-1-873,-3 40-160,-2-12-134,1 4 0,0 1-1331,-6 12 1359,0 1-86,-2 6 0,-1 0-96,-1 5-108,-1 0 0,-2-2-626,-4-6 124,0-3-2476,1-17 0,0-5 1851,1-6 1432,-17 6 0,28-24 0,-1-2 1</inkml:trace>
  <inkml:trace contextRef="#ctx0" brushRef="#br0" timeOffset="14889">16764 1185 11322,'6'5'2202,"-1"-2"-1706,-5-3 1564,-28 48-1707,18-12-310,-4-4 1,0 0-725,13 3 1031,5-14 70,42 8-271,-12-16-93,-1-2 0,2-3 28,10-13-84,5-3-1058,4-9 975,-27 7 1,2-3-884,12-8 0,4-7 0,-3 3 29,-7 3 0,-1-1-541,5-3 0,4-4 0,-7 2 1478,-7-2 0,-7 3 0,2 1 0,2-9 0</inkml:trace>
  <inkml:trace contextRef="#ctx0" brushRef="#br0" timeOffset="33845">9038 4085 4623,'24'0'621,"8"-4"1,2-2-667,3 0 45,4-2 0,5 0 688,-10 2 0,1 1-648,4-1 1,6-1 372,1 2 1,8-1 0,4 0 0,2 1-110,-12 0 1,3 1 0,1 0 0,1 0 0,-1 0 0,0 0-392,-1 0 0,0 0 0,-1-1 1,1 1-1,0 0 0,0 0 143,4 0 0,1 0 0,1 0 0,-1 1 0,-3 0 0,-5-1-57,1 1 1,-6 1 0,0-1-1,3 0 20,2 1 0,1-1 0,2 0 0,2 1 1,3-1-138,-6 0 0,3 1 1,3-1-1,0 0 1,0 1-1,-1-1 1,-3 1 59,3-1 0,-2 1 0,-1-1 0,-1 1 0,2-1 1,1 1 23,-3-1 0,3 1 0,2-1 0,-2 1 0,-1-1 0,-5 1 0,-5 0 126,11 0 1,-8 0 0,1-1-97,5 1 0,1 0 1,-9 0 728,-13 0 0,-3 1-747,16-1 0,-5 0-76,-21 0 1570,-3 0-1718,-14 2 1484,-3-1-6607,-15 0 5369,-7 6 0,3-4 0,2 3 0</inkml:trace>
  <inkml:trace contextRef="#ctx0" brushRef="#br0" timeOffset="37397">3069 4001 12778,'11'1'1090,"-3"-1"-569,-8 0-20,39 3-106,-12-1-582,4 0 0,1 0 285,13-1-42,-3 0 0,9-1 0,-5 0-56,-4 0 0,1 0-130,0 0 0,7 0 0,1-1 1,-4 2 171,-3 0 1,-3 0 0,0 0-43,0 0 0,1 0 0,4 0-100,7 1 1,5 0 0,1 0 0,-6 0-550,-10-1 1,-4 0 0,5 0 639,4 0 0,5 0 0,3-1 0,-1 1 0,-3-1-567,1 0 1,-2-1 0,-1 0-1,1 0 592,1 1 0,0-1 0,0 1 1,0-1-17,-1 0 0,-1-1 0,0 1 0,-1 0-391,-2-1 1,-1 1 0,0 0-1,0 0 215,11 0 1,1 0 0,0 1-245,-9-1 1,1 0 0,0 1 0,-4 0 286,-1-1 1,-2 1-1,-2 0-116,19 0 1,-6 0 24,-4 0 284,-12 0 0,-3 0-1079,-12 0 2238,6-1-1219,-47-6 0,13 4 0,-16-3 0</inkml:trace>
  <inkml:trace contextRef="#ctx0" brushRef="#br0" timeOffset="37865">4572 2985 0,'4'7'3268,"-1"-2"-381,-3-5-487,0 0-1084,7 91-1162,-6-51 0,0 3-474,1 2 0,1 4 0,-1-3 394,-1 8 1,-2-2-14,0 7 1,1 0 389,-1-15 0,1 2-438,0-3 0,0 6 1,0 1-1,1-5-11,0-1 1,1-4 0,0 2 552,-1 7 0,1 1 0,0 1-596,1 0 1,1 1 0,-1-1-51,1-3 1,-1 0 0,0-1 5,0 1 0,1 0 0,-1-2-565,2 15 1,0-7 425,1-2-70,1-18 2629,-1-11-3511,2 4 913,-6-19-605,1-2-2094,-6-18 733,0 1 1843,-3-14 0,3 17 1,1-4-1</inkml:trace>
  <inkml:trace contextRef="#ctx0" brushRef="#br0" timeOffset="39016">4826 4466 7442,'-3'0'4062,"0"0"-1969,3 0-1438,-40 15-277,16-7-146,-27 10 773,-6-6-484,13-8-398,14 0 1,-2 0 136,-7-4 0,0-2-91,-7-5 1,0-2-169,-1 1 1,0-1-667,3-2 1,3-2 656,-2-5-166,8-4 65,12 0 0,-1-3 88,3 2 0,1-1-242,-5-9 1,2-1 326,-2-6-50,-2-9-87,8-2 30,10 18 0,2-1-16,-3-21 56,9 22 0,3 1 1099,1 0-1074,4-1 1,2 1-21,1-1 15,3 2 0,0 1-9,2 4 102,15-19-105,-9 19 44,5-1 0,1 0-49,2 0-42,0 1 0,0 2 6,-2 3-236,20-8 129,-17 13-126,5 4 1,1 0 136,5 1 319,-9 3 1,2 1-356,22-1 123,-26 4 0,2 1-1780,24-1 1,1 0 1789,-23 2 0,0 0-953,19 2 0,-4 2 943,-12 4-125,-7 1 0,-1 3 81,4 4 26,-2 3 1,1 2 62,-5-1 0,-2 0-4,2 0 0,-2 1-3,3 2 0,-4-1-18,-3 1 1201,3 6 0,-1 4-874,7 11 1007,-10-14 1,-1 0-1534,11 20 19,-15-21-362,-3 1 0,-2 0 477,-3 1 87,1 16 480,-8-22-488,-3 0 92,-8 8 110,-2-7 414,-7 5 1,-5 1-248,-9 7-278,9-11 0,1-2 88,-9 5-17,8-10-8,-1-1 43,-8 0 0,-4 0-66,9-5 1,-2 0-372,-10 5 1,-1-1 301,5-6 1,2-1-7,-6 1-106,2-2 0,-2 1-414,9-4 1,1-1-457,-7 1 0,0-1 931,1-8 0,3-2 0,5 2 0,1-10 0</inkml:trace>
  <inkml:trace contextRef="#ctx0" brushRef="#br0" timeOffset="40847">4657 3387 9418,'8'7'2338,"-1"0"-1730,-7-7 748,0 0-782,25-7-151,6 2-479,7-3-14,-5 5 25,-19 2-277,12 2 95,-3 0-457,34 7 214,0 7 397,0-1-106,-4 10 173,-33-6 328,-4 11-14,-19-5-165,-7-1 101,-15-4-53,7-9 399,-30 3-248,16-10-208,-11-2 124,12-11-124,15 0-50,-9-20-81,17 12 14,0-19-241,19 11 146,1 1 16,11 1-122,8 8 1,3 1-203,18-1 246,-15 3 0,1 3-409,17 11 268,-27 4-245,9 32 680,-29-6 118,-3 14 52,-18-15 388,-10-6-423,4-7 388,-27 9-436,14-15-143,-6 1 347,5-11 14,13-22-114,2-2-205,8-8-70,14 2-98,1 13-457,33-16 175,-8 22 150,16-6-193,-9 28 191,-16 0-398,9 25 470,-20-8 152,-4 7 170,-12-12 311,-14-5 300,-23-2-728,11-4 25,-21-4-95,33-11-40,-5-2 1,4-6 58,2-10 93,5-7-358,8 4-71,14 0 166,4 12-54,24-6 28,-12 9-2,17-1-185,-3 8-171,3 9 134,0-1-568,4 22 742,-27-12 112,4 17 196,-20-18 412,-10 8-258,0-12 397,-21 6-391,7-12-233,-6 2-28,5-7-36,14-2-36,-2-4 19,10 0-115,8-6-62,1 4 130,12-4 66,-6 5-500,22 0 257,-16 6-8,13 3-62,-14 4-40,-2 4 37,-1 1-137,-3 1 81,-3 2 580,-8 22 843,-12-12-591,-3 9 327,-19-16-517,10-10 147,-23 1-290,23-6-56,-12-2-107,24-3-132,0-7 113,8 1-132,13-21 249,10 9-123,10-7-64,-2 16-835,16 14 518,-21 7 369,9 3 82,-23-1 354,-7-4 105,-3-2 952,-16 4-1002,4-6-118,-14 3-61,8-5-135,-1-1-95,1 0-62,1-1-114,2-3-2282,-7-8-2185,10 1 4643,-2-6 0,11 10 0,3 2 0</inkml:trace>
  <inkml:trace contextRef="#ctx0" brushRef="#br0" timeOffset="42134">4784 4487 3118,'5'-4'2217,"-1"1"-1707,-4 3 702,46-24 184,-17 17-1396,0-6 0,1 2 447,3 13-621,-16 3 37,1 4 36,-8 15 501,-7-2 18,-4 5 1252,-13-5-1062,-1-11 1725,-35 8-1947,17-13-254,-14 3 458,19-12-120,9-22-347,6 2-70,4-10 143,18 4-190,0 10-97,12-2 0,4 0-158,14 0 151,-12 6 0,2 1-339,21 7 140,-21 7-935,22 17 1097,-31-1 135,7 8 118,-23-7 9,-4-7 52,-2 0 3,0-2 238,-5 1-258,3-5-162,-2 0 0,5-5 8,1-1 48,7-19 132,4-3-154,5-10-29,2 5-5,-2 6-14,11-11-92,12-5-118,2 1-73,-5 9 73,-18 16-64,-13 19-374,-5 19 203,-2-1-314,-1 16 348,-4-11 685,1-8 247,-2-5-289,4-15 253,0-7-432,4-10-162,9-11 78,-1 3-482,9-4 191,-8 18-3133,1-1 2666,-7 10 803,-8 8 0,2-3 0,-5 4 0</inkml:trace>
  <inkml:trace contextRef="#ctx0" brushRef="#br0" timeOffset="42886">4085 4572 7724,'-4'7'4044,"0"-1"-3437,4-6 1816,0 0-1496,-27-41-608,19 24 25,-21-31-78,26 34-70,2-3-196,0 5-266,8-7 171,-1 11-98,13-3 16,-5 8-153,5 0-353,2 8-787,8 19 1046,-9-1 424,0 9 262,-20-12 160,-4-9 1941,-28 8-1817,8-12-397,-15 5-51,21-12-53,9-2-45,2-2-37,3-3-456,3-14 255,9 0 185,1-6 0,9 7-42,7 3-180,25 4 88,-13 3-43,16 8-55,-30 6 16,0 4 20,-4 0 212,-4 0 37,-3 0 1176,-10 4-495,-15-3-267,-15 3-677,-16-5-213,6-3-2496,-21-9-2426,22-7 5398,-11-12 0,27 10 0,9-1 0</inkml:trace>
  <inkml:trace contextRef="#ctx0" brushRef="#br0" timeOffset="43398">4001 3704 10289,'12'15'1882,"-3"-4"-1557,-9-11 1596,0 0-1865,42-4 17,-27 1 42,37-2 117,-42 4 28,-1 2-38,-5 1 354,-7 3-310,-2 0 255,-17 7-364,6-5 179,-17 3-168,17-7-48,-5-1 99,5-2-303,2-5-188,4-5 37,7-4-207,24-19 397,15 0 87,0-1-42,9 6-51,-27 20-10,2 0-20,-13 6-166,-4 2-1608,-2 0 1,-1 0-1</inkml:trace>
  <inkml:trace contextRef="#ctx0" brushRef="#br0" timeOffset="44350">5165 2815 6921,'-2'-7'5765,"1"2"-4798,1 5 2706,0 0-3132,27 0-152,-11 0-129,24 1-97,-17 0-175,29-1-444,-7 0 109,10 0-12,-19 0-721,-9-2-2337,-4-4 49,-7-2 1788,-10-1 1580,-19-2 0,6 7 0,-4-1 0</inkml:trace>
  <inkml:trace contextRef="#ctx0" brushRef="#br0" timeOffset="44567">5355 2688 7268,'-7'-2'5519,"1"0"-2472,6 33-2535,-1 12-512,0 8-333,0 7 75,0-33-713,1 16 461,0-25-1151,0 7 93,0-18 1568,9-1 0,-6-4 0,6 0 0</inkml:trace>
  <inkml:trace contextRef="#ctx0" brushRef="#br0" timeOffset="44818">5736 2815 13347,'14'6'2851,"-4"-2"-2972,27-6-500,-4-3 246,22 0-190,-24 0 1,-2 0 35,-2 0 5,14-3 143,-29 4 182,-3 1 34,-4 0-115,-3 0-274,-2 0 554,-21-6 0,15 6 0,-14-3 0</inkml:trace>
  <inkml:trace contextRef="#ctx0" brushRef="#br0" timeOffset="45019">5884 2709 16338,'-3'44'39,"0"0"0,0 3 0,2-2-1106,2-9 1,0-2-2519,2 17 1592,2-32 1993,0-23 0,-3 2 0,1-5 0</inkml:trace>
  <inkml:trace contextRef="#ctx0" brushRef="#br0" timeOffset="46589">5186 2138 4439,'7'-2'3783,"-1"1"-1330,-6 1-862,0 0-967,-17 33 265,7-15-888,-5 9 1,-1 2 342,-4 4-531,1 0-1390,-6 5 294,13-22 880,-4 6-1429,9-16 1832,-1-1 0,4-3 0,0 0 0</inkml:trace>
  <inkml:trace contextRef="#ctx0" brushRef="#br0" timeOffset="46788">5016 2222 12431,'-1'-7'3560,"0"1"-3208,1 6 819,0 0-1166,35 36-30,-18-19-565,13 10 1,5 3-1391,-7-14 1,0-2 254,1 2 0,0 0 1665,5 0 0,-3-3 1,-6-3-1,-7-2 1</inkml:trace>
  <inkml:trace contextRef="#ctx0" brushRef="#br0" timeOffset="47069">5736 2201 13684,'9'8'767,"-2"-2"-1003,-7-6-220,0 0-1908,34 42 2364,-7-27 0,6 28 0,-21-37 0</inkml:trace>
  <inkml:trace contextRef="#ctx0" brushRef="#br0" timeOffset="47250">5948 2180 11275,'7'12'5270,"-1"-3"-4970,-6-9 16,0 0 149,-7 31-423,-2-13-203,-5 13 0,-3 4-1119,-2-10 1,0-2 195,1 2 0,-2 0 1084,-3 1 0,2-5 0,7-8 0,-3 2 0</inkml:trace>
  <inkml:trace contextRef="#ctx0" brushRef="#br0" timeOffset="49351">3302 3006 6744,'-5'-7'7151,"2"3"-5944,3 4 683,0 0-448,10 1-1151,3-1-257,6 1-34,0 0 22,-4-1-1878,38 1-298,-19-2 485,19 0 1719,-26-2 1,-19 2 0,1 0 0</inkml:trace>
  <inkml:trace contextRef="#ctx0" brushRef="#br0" timeOffset="49720">3852 2963 14697,'-13'-1'1767,"3"-1"-2100,10 2 83,0 0-24,35 2 33,-16-2-950,12 0 0,2 0 841,-10-2-667,15-3 336,-25 2-1206,3-1 1887,-8-1 0,-3 3 0,-2 0 0</inkml:trace>
  <inkml:trace contextRef="#ctx0" brushRef="#br0" timeOffset="49969">3937 2879 12703,'-10'-7'3694,"3"1"-3305,7 6 286,0 0-4734,16 40 3956,-12-10-202,12 25-105,-16-14-380,-2-19-2769,0 11 3559,-1-14 0,1-3 0,1-7 0</inkml:trace>
  <inkml:trace contextRef="#ctx0" brushRef="#br0" timeOffset="50672">3196 4805 4122,'13'8'3820,"-3"-2"-760,-10-6-2340,0 0 832,41 7-2157,2-1 164,-14-1 0,1-1-88,15 2 2569,-24-4-7926,9 0 5826,-12-1 1,1 0 0,-12-1 0</inkml:trace>
  <inkml:trace contextRef="#ctx0" brushRef="#br0" timeOffset="50917">3704 4805 14098,'21'5'680,"-5"-2"-394,-16-3-135,0 0-5741,51 0 4478,-20-3 515,3 1 1,1 0-796,-10-4 124,-6 1 1268,-10 2 0,-5 2 0,0 0 0</inkml:trace>
  <inkml:trace contextRef="#ctx0" brushRef="#br0" timeOffset="51851">5144 4741 12966,'2'13'3232,"-1"-3"-2423,-1-10 543,0 0-1629,64 0-104,-38 0-1841,16-1 0,0 0 1443,-21-2-2125,9-1 23,-15 1 2881,1-1 0,-10 2 0,-2-1 0</inkml:trace>
  <inkml:trace contextRef="#ctx0" brushRef="#br0" timeOffset="53252">5271 4614 7394,'8'3'2302,"-1"-1"-838,-7-2 168,0 0-990,2 3 176,0-2-594,1 2 19,-1-2 443,-2-1-428,1 3 0,-1 11-222,1 0-33,1 10-65,-1 6-114,0-6-367,2 17-672,-1-4 573,0-8-198,-1-1-448,-1-16 1288,-1 3 0,1-8 0,0 2 0</inkml:trace>
  <inkml:trace contextRef="#ctx0" brushRef="#br0" timeOffset="53569">5652 4741 15677,'9'13'1982,"-1"-3"-1556,-8-10 285,0 0-1456,87-2 432,-48-1-67,15 0 1,-1 0-50,-18-2-481,-3 0-2541,-1-1 3451,-12-1 0,-3 3 0,-12 2 0</inkml:trace>
  <inkml:trace contextRef="#ctx0" brushRef="#br0" timeOffset="58622">6498 2858 11222,'12'5'1864,"-3"-1"-1735,-9-4 1196,0 0-1137,4-33 232,-3 12-224,4-23 266,-4 14-269,0-11-199,-1 6-92,1-10-42,0 5 132,-1 10-48,1-14 101,-4 16-42,2 7 19,-4 8-22,3 11-11,0 0-230,1 3 216,0 1 112,-5 8 81,-1 0 44,-12 15-133,-8 7-149,4-4-486,-4 1 136,15-17-221,0 0-303,0-1-538,2-1-1248,0-2 1906,1-1 0,4-3 0,1-2 0</inkml:trace>
  <inkml:trace contextRef="#ctx0" brushRef="#br0" timeOffset="58787">6519 2498 6283,'13'1'3050,"-3"0"-848,-10-1-3586,55 11-2721,-14-5 3074,-6 1 1,-2-1 1264,4-2 1,-28-3-1,-2-1 1</inkml:trace>
  <inkml:trace contextRef="#ctx0" brushRef="#br0" timeOffset="59053">6900 2392 2263,'9'1'3809,"-2"0"-900,-7-1-1139,0 0-1608,7 77-162,-6-44 0,2 14 0,1 0-134,-4-4 1257,2-12-1602,2 14-837,2-15 484,-1-6 452,-1-8-1348,-3-13 1728,0-3 0,0-1 0</inkml:trace>
  <inkml:trace contextRef="#ctx0" brushRef="#br0" timeOffset="59255">6985 2455 11353,'-1'9'4738,"0"-2"-4180,1-7 74,0 0-466,-38 20-10,12-5-516,-5 3 1,0-1-282,5 0-309,0-1-2889,13-6 745,4-4 3094,0 0 0,6-4 0,2-1 0</inkml:trace>
  <inkml:trace contextRef="#ctx0" brushRef="#br0" timeOffset="59421">6922 2477 13440,'10'0'2450,"-2"0"-1610,-8 0 465,36 8-1549,-7-1-313,1 1 0,1-1-255,4 2-437,-3-1-650,-12-2 1051,6 4 0,-14-6 0,3 4 0</inkml:trace>
  <inkml:trace contextRef="#ctx0" brushRef="#br0" timeOffset="60488">6710 4847 0,'8'6'5324,"-2"-2"-1009,-6-4-2848,0 0-832,-11-38-399,4 10-206,-1-3 1,0-2-101,2-2 1392,2-1-1428,2 10-588,-2-26 484,2 23 663,-3-23-632,3 37 3369,0-3-3137,0 12 328,1 2-277,0 9-6,0-2-62,0 4 474,-9 3-227,-6 4-110,-11 10-173,3-6-274,-7 4-3532,1-4 404,9-7 3402,-1 0 0,19-10 0,2-1 0</inkml:trace>
  <inkml:trace contextRef="#ctx0" brushRef="#br0" timeOffset="60642">6625 4466 12470,'10'4'2991,"-2"-1"-2786,-8-3 36,0 0-1454,44 14 208,-23-9-449,36 12-2642,-29-13 4096,-6-2 0,-4 0 0,-10-2 0</inkml:trace>
  <inkml:trace contextRef="#ctx0" brushRef="#br0" timeOffset="60891">7006 4487 13737,'1'7'2083,"0"-2"-1817,-1-5 148,-1 57-705,2-31 154,0 9 0,1 0-59,3-12-59,0 0-6,-1-2-103,0-1-1985,-3 16 1251,-2-18-305,-2 11 1403,-10-19 0,8-5 0,-5 1 0</inkml:trace>
  <inkml:trace contextRef="#ctx0" brushRef="#br0" timeOffset="61121">6900 4763 9452,'0'14'4699,"0"-3"-4002,9 22-753,-1-21 3,8 24 196,4-30-17,-3-3 193,14-4-25,5-19-311,-5 2-196,5-12-688,-10-2 153,-7 7-389,4-10 289,-5-19 0,-10 33 0,3-19 0</inkml:trace>
  <inkml:trace contextRef="#ctx0" brushRef="#br0" timeOffset="61982">2709 4699 12916,'12'10'2708,"-3"-2"-7828,-9-8 6982,0 0-742,13 39-1083,-5-13-33,4 13 0,0 3-40,-2 2-146,-2-8 0,0 2-332,-5-7 0,0-1-57,3 19-308,-4-5-132,-5-29-550,-6 0 108,-1-6-1703,-28-6 3193,17-7 610,-33-12-54,36 8 4611,-12-6-2211,23 11-1967,1 2-435,7 5 489,7 8-637,1 0 16,13 11-243,11-6-180,-4-2-36,10-6-143,-3-13-61,-8-2-432,21-15-361,-25 3 1,0-4 511,10-25 0,-2-2 1,-12 24-1,-1 1 1,-1-13-1,0 1 1</inkml:trace>
  <inkml:trace contextRef="#ctx0" brushRef="#br0" timeOffset="62125">3069 4720 7050,'12'10'6536,"-3"-1"-5335,-9-9-728,0 0 123,2 45-271,5 14-383,-3-16 1,0 0-153,1-8 0,0-2-129,2 9-151,-4-18-863,-1 2 1353,-7 0 0,5-9 0,-6-4 0</inkml:trace>
  <inkml:trace contextRef="#ctx0" brushRef="#br0" timeOffset="62404">3027 4911 3780,'7'4'1392,"-1"-1"1375,-6-3-1941,-3 42-532,18 7-89,-10 9 187,17-12 131,-12-31-195,-1-4-107,-1-3 1319,-3-2-1344,7-4 669,-3-4-926,16-10 3240,-7-2-3691,16-19-429,-14 4 0,-1-1 30,9-12-632,-11 7 1,-3 2 1542,-8-2 0,-1 10 0,-4 7 0</inkml:trace>
  <inkml:trace contextRef="#ctx0" brushRef="#br0" timeOffset="63373">2455 2942 6865,'-1'-9'1389,"-1"1"-1014,2 8 1683,0 0-34,0-8-1635,0 6 161,0-6-416,0 8-86,0 0-76,2 11 28,0-1 17,7 22 19,-2-9-36,6 25-51,-4-10 1,-1 2-126,0-6 0,-1 0-247,2 6 1,-2-2 150,1 4-61,-3-18 5,-2-3-2007,1 6 1806,-2-15 291,-1 3-98,-4-15 516,-6-8 1425,-15-17-1112,7 9 207,-7-10 44,16 20-254,2 1-109,2 3-84,1 0 435,2 7-590,0 1 21,1 6 170,2 8-137,2-4 109,6 11 112,7-7-299,-2-5 58,10-3-97,-12-10-68,6-1-11,-4-4-511,12-12 0,1-5 206,0-1-19,4-6 1,-2-2-72,-13 5-1134,4-19 1529,-13-11 0,0 24 0,-6-8 0</inkml:trace>
  <inkml:trace contextRef="#ctx0" brushRef="#br0" timeOffset="63872">2773 2963 6509,'12'2'1087,"-2"-1"91,-10-1 3762,0 0-4760,10-13 141,-7 4 371,7-7-614,-9 10-344,-1 4 266,0 8 115,3 13-94,1 17 0,1 3-155,2 12-81,0 0 1,-1-1 125,-2-10-309,2 19-784,-2-17-378,0-12 424,-2-7 142,-1-21 53,-1-5 941,0-9 0,0 5 0,0-5 0</inkml:trace>
  <inkml:trace contextRef="#ctx0" brushRef="#br0" timeOffset="64041">2794 2963 8800,'-7'-12'3656,"1"3"-2182,6 9-1043,-26 16-325,14-6-16,-20 12-90,20-10-106,2-2-2687,-7 3 1239,9-7 1554,-3-2 0,11-5 0,0-2 0</inkml:trace>
  <inkml:trace contextRef="#ctx0" brushRef="#br0" timeOffset="64189">2794 2900 10404,'9'2'5063,"-2"-1"-4923,49 6-372,-33-3-321,15 2 0,1 1-3889,-4 4 4442,-2-1 0,-8-3 0,-15-3 0</inkml:trace>
  <inkml:trace contextRef="#ctx0" brushRef="#br0" timeOffset="65473">8043 2392 8388,'-6'-1'3522,"1"0"-939,5 1-2102,6 33-89,-3-11-70,4 31-53,-6-22 0,-1 1-56,0 22-126,0-10 1,-1 7 0,1-4-2197,0-6 0,0 0 2110,0 3 0,1 3 0,-1-4-1,2-6 0,0-1-244,1 16 1,1 1 208,-1-16 0,0 4 68,0 5 0,0 9 0,0 0 0,-1-8-33,1-4 0,-1 0 0,0 16 0,1 6 0,0-11-198,-1-6-1,1-13 0,1-1-1310,5 12 834,-2-13-106,1-10 1765,-5-23-2149,-1-5 1575,-1-4-410,2-17 0,-2 14 0,1-7 0</inkml:trace>
  <inkml:trace contextRef="#ctx0" brushRef="#br0" timeOffset="65843">8636 2434 12834,'1'43'1028,"0"0"0,0-3 0,0-2-897,-1 6-941,-1 5 950,0 5-42,0-8 0,-1 9 0,1-5-98,0-7 0,0 1-293,0 0 1,0 6 0,0 0 0,0-7 292,1-6 0,0-2-72,1 20 1,0 2-101,-1-4 0,1-3 20,0-13 1,0-1-97,0 7 1,-1-7-389,-2-19 196,0-2-837,-5-11-3083,-5-12 3286,1-1 1074,-3-8 0,9 9 0,2 2 0</inkml:trace>
  <inkml:trace contextRef="#ctx0" brushRef="#br0" timeOffset="66123">8022 2667 2016,'0'-9'3761,"-1"3"1546,1 6-4918,0 0-93,48 3-242,-23-2-63,13 1 1,5 0-534,-8-2 0,-2 0-40,22-1-835,-14-1 0,-5 1-269,-13 0 1057,6-1 629,-25 2 0,-2 0 0,-2 0 0</inkml:trace>
  <inkml:trace contextRef="#ctx0" brushRef="#br0" timeOffset="66322">7959 2921 12101,'3'22'1619,"-1"-5"-312,46-13-993,-16-3-948,15-1 0,15-2 1,-9 0 158,-20 0 0,-1-1-774,16-2 0,7-1 1,-15-1 1248,-18 0 0,7-1 0,-32 6 0</inkml:trace>
  <inkml:trace contextRef="#ctx0" brushRef="#br0" timeOffset="66523">8043 3175 11835,'1'15'3369,"0"-3"-3204,27-7 0,8-4-165,-1 1-37,7 1 1,4 1-439,0-4 1,-4 0-100,1 0-411,-4 0 1,-7 0-626,-23 0 345,-6 0 1265,-20 6 0,10-3 0,-10 2 0</inkml:trace>
  <inkml:trace contextRef="#ctx0" brushRef="#br0" timeOffset="66673">8001 3577 9432,'49'12'3470,"6"-7"-3714,-13-7 1,1-2-172,-10 0 1,-1-1-252,14-5 0,-4-1 1,-12 4-1,15-6 1</inkml:trace>
  <inkml:trace contextRef="#ctx0" brushRef="#br0" timeOffset="66844">8065 3747 12624,'11'14'2000,"-2"-2"-1510,30-11-53,-9 0-893,14-1 1,13 0 0,-6-1-701,-13 1 1,1-1 1155,4 0 0,7 0 0,-1-1 0,-11 1 0,8 0 0,-14 0 0,1-1 0</inkml:trace>
  <inkml:trace contextRef="#ctx0" brushRef="#br0" timeOffset="67867">7620 3577 9150,'-27'-29'-57,"1"0"0,1 3 1,-8-12-1</inkml:trace>
  <inkml:trace contextRef="#ctx0" brushRef="#br0" timeOffset="68576">7578 4022 12692,'-39'-6'702,"0"0"0,8 0 0,-2-2-2025,-10-4 0,-6-2 0,4-1 1586,5 0 0,1-2-116,-4 0 1,-4-3-1,3-1-57,7-1 1,3-1 0,1 0-191,-5-5 1,2-2 60,5 6 1,-1-2 0,4-7-335,5-10 1,4-8 0,3-2 0,1 5 434,3 8 1,1 4 0,4-8-53,4-3 0,3-9 1,2-5-1,2-1 0,1 5 1,2 8-188,6-3 1,3 8-1,2-4 217,-2 6 0,0-4 1,2-1-1,4 0 1,5 3-8,7 2 1,8-1 0,4 2 0,1 2 0,-2 2-1,-3 3-9,0 0 0,-4 5 0,1 0 0,6-1 3,-6 2 0,4-2 0,3-1 0,1 0 0,0 2 0,1 3 0,-3 5-27,10 3 0,-1 6 0,1 3 0,-2 2 0,-1-1-37,3 0 1,-3 1-1,1 1 1,2 1-6,-1-1 1,2 0 0,2 0-1,1 4 1,3 5-152,-11 4 0,4 3 0,2 4 0,1 1 0,0 1 1,-2 1-1,-4-1 0,-3-2 44,1 1 1,-4-1 0,-2 0-1,1 1 1,4 4 52,-3-3 1,4 3-1,3 0 1,1 2-1,-1 0 1,-3 2-1,-5 2 1,-6 0-210,8 15 1,-9 4-1,-5 0 1,-2-1 69,2 4 1,-4-1-1,-2 3 117,-3-4 1,1 2-1,-4 3 1,-10 3 186,-11-3 1,-8 5-1,-6 3 1,-2-1-1,0-2 1,2-6 135,1-2 0,0-5 1,-2-1-1,-2 5-80,-2 1 1,-2 6-1,-1 1 1,-3 0 0,-2-4-1,-1-8 374,-9-2 1,-2-6 0,-2-4 0,1-2-236,-3 4 0,1-3 1,-4 0-93,5-2 0,-1-1 0,-4 0 1,-7-2 76,3-8 1,-8 0 0,-4-2 0,-1-1 0,0-1 0,3 0 0,7-2-250,-3 1 0,6-1 0,0-1 0,-8 0-100,12-3 0,-7 1 0,-4 0 0,-2 0 1,-1 0-1,1-1 0,4-2 0,4 0 1,8-3 35,-17-4 1,9-3-1,-2-2 182,3 3 1,-1 0-1,-2-3 1,1-6-233,1-7 0,-1-5 1,0-4-1,3-1 0,6 4 24,-1-2 1,6 1 0,-2-4 139,2 1 1,-4-2-1,0-3 1,5-1-1,10-1-269,10-15 1,13-2 0,2 2-8,1 9 0,1 2 0,3-3-22,0-11 1,3-3 0,8-3 247,5 18 0,7-4 0,3 0 0,2 0 0,-3 4 0,-5 6 0,4-16 0,0 2 0,0 13 0,1-1 0,-1 0 0,1 0 0,0 1 0</inkml:trace>
  <inkml:trace contextRef="#ctx0" brushRef="#br0" timeOffset="72844">14478 2857 6865,'-16'-2'4208,"2"1"-2939,-30-6-763,22 4-279,-29-7 0,-3-1-336,15 2 82,-6-2 1,0 0-960,10 2 832,-12-3 365,11-3 1,2 0-111,1-2-33,-1-7 0,5-4 176,16-6 128,5-3 0,1-2-114,2-4 139,4 8 1,1 3-132,2 6-45,3-6 640,12 6 0,4 3-861,3-2-79,8 0 1,2 2 70,2 10-97,-3 3 0,5 1-66,15 2 0,2 1 65,-6 2 0,1 0-394,7 0 1,-3 1 459,-19 3 1,-3 0-59,13 1-8,2 1-314,5 3 0,2 1 327,-24-2 1,0-1 55,22 4 1,1 0-35,-22-1 0,-3 0-44,17 3-712,11 8 1,0 2 666,-10-1 101,-1 0 1,-4 1-77,-16-3-63,-2 1-91,-1 0 530,-3 1-361,17 21 120,-19-16 240,9 16-77,-22-11 1014,-4-6-1143,-3 9 111,-17 24-72,8-24-28,-2 0 0,0-1 125,2-11 26,-4 4 1110,3-11 40,-34 8-1099,18-9-289,0-2 1,0-1 147,-3-1-3322,-3-1 3297,-2-1 25,-1 0-56,-12-2 1,-4-1 33,22 0 0,0-1-14,-25 0 0,-2-1-45,14-3 0,3 0-46,9 0 0,-1 0 11,-9-2 1,-3-1-889,-12 0 1,2 0 344,25 3 0,1-1-484,-21 0 0,3 0-2625,16 3 3662,6 1 0,10 0 0,6 0 0</inkml:trace>
  <inkml:trace contextRef="#ctx0" brushRef="#br0" timeOffset="74727">14563 4382 9441,'11'8'2649,"-2"0"-1058,-9-8-1384,0 0-56,15-1-33,-8 0 285,19-3-314,-18 1-44,6-2-45,-6 1-5,-1 0-49,1 0-175,13-7 229,-11 5 47,12-6 23,-18 10 241,2-2-305,-5 3-230,-1 0 627,-4 9-341,1-3-15,-4 8-97,4 9 44,1-8 3,1 11 3,1-13 0,0-1 6,1 0 2,1-1 96,0 12-101,0-10 0,-1 8 25,0-9-28,-1-2-17,4 11 17,-2-11 5,2 6-2,-3-10 59,0-2-29,1 1-2,-1 3-22,0-3 33,0 4-9,0-6-27,-1 1 50,1-1-8048,-1-1 7992,-4-1 0,0-1 0</inkml:trace>
  <inkml:trace contextRef="#ctx0" brushRef="#br0" timeOffset="76179">11240 5609 2786,'10'1'5013,"-2"-1"-827,-8 0-4082,0 0 1305,-1 10-1331,-5 0 9,-5 13 781,-6 2-790,-4 5 3047,-4 4-3055,-2 3-48,-4 2 1,0 1-90,-2 4-3,3-7 0,2-1-594,3-1-498,5-7-5121,-4 3 6283,11-20 0,4-4 0,7-11 0</inkml:trace>
  <inkml:trace contextRef="#ctx0" brushRef="#br0" timeOffset="76397">10901 5694 9929,'21'-1'2187,"-4"0"254,-17 1-1379,0 0-558,64 95-496,-34-56-708,3 5 1,9 10-1,-7-10 395,2-4-1404,5 3 1,-1-1-149,-18-18 1959,16 16 0,-37-37 1,-1-1-1</inkml:trace>
  <inkml:trace contextRef="#ctx0" brushRef="#br0" timeOffset="77181">11324 5482 7810,'23'-19'47,"1"0"1,16-12 1266,-24 27-1314,0 2-328,21 7 227,-17 1 513,15 7-675,-20 7 467,-7 6 807,-9 16-583,-5-16 46,-11 2 332,-5-17-546,3-4 721,-7 1-768,-25-4-339,25-4-834,-29-10 380,44 0-3236,3-34 3816,17 16 0,-2-6 0,2 19 0</inkml:trace>
  <inkml:trace contextRef="#ctx0" brushRef="#br0" timeOffset="77977">12086 5524 7341,'-13'-3'4522,"3"0"-3906,10 3 359,3 41-829,-1-18 44,4 34 221,6-5-319,3-26 1,1 0-163,7 18-1048,26-21 514,-30-33 196,8-21 1,-1-5 642,-7 1 168,1-5 0,-2 0 573,-8 8-590,-1 3-56,-3 11-481,-5 16 151,0 5 232,-1 21-125,0 2 59,0 30 1,0 6-122,1-3-310,-1-21 1,1 5 0,-1-4 268,1-6 0,0-4 33,0 16 44,0 10 57,-9-25 0,-2-3 30,-2 3 9,-16 15-29,10-34-145,-2-4 89,-2-2-92,-1-3-1016,-31-24 392,25 6 691,4 0 0,1-4-2243,8-18 121,7 6 715,2-13 1340,6 15 0,1 12 0,0 7 0</inkml:trace>
  <inkml:trace contextRef="#ctx0" brushRef="#br0" timeOffset="78493">12637 5461 6582,'3'12'3704,"0"-3"-3020,-3-9 576,0 0-815,-29-25-148,20 13 83,-22-20-18,26 20-40,2 2-434,7-15 3,1 12 11,6-12-39,-1 16 22,1 1-31,1 2-605,19 0 634,-15 5-146,23 12 260,-27 0-328,11 35 376,-17-26 361,-2 25-123,-10-32-3,-6 3 424,-29-2-704,19-8-26,-22 3-599,24-14 130,7-1-4433,-3-28 4928,16 11 0,-3-8 0,8 19 0</inkml:trace>
  <inkml:trace contextRef="#ctx0" brushRef="#br0" timeOffset="79429">11684 5017 10065,'7'7'1627,"-2"-1"-1227,-5-6-148,0 0-392,-18 65-249,10-39-66,-5 17 0,-1-3-1172,5-21 899,-3 3 778,-10-6 1,13-9-1,-8 2 1</inkml:trace>
  <inkml:trace contextRef="#ctx0" brushRef="#br0" timeOffset="79629">11557 5144 2030,'11'8'2064,"-2"-2"1363,-9-6-3287,-1 50-140,3-30 688,3 13 0,3-3-346,12-20-342,6-2 108,11-22-749,-11-2 641,16-16 0,0-2 0,-15 13 0,3-4 0,0 0 0</inkml:trace>
  <inkml:trace contextRef="#ctx0" brushRef="#br0" timeOffset="79978">12827 4805 10030,'8'13'1935,"-2"-2"-223,-6-11-1158,0 0-391,-3 32-163,1-12 300,-4 28-1206,0-11 1,-1-1-933,-4 6 1061,4-7 0,-1-4-531,-4-13 1308,0-11 0,10-3 0,1-3 0</inkml:trace>
  <inkml:trace contextRef="#ctx0" brushRef="#br0" timeOffset="80145">12721 5017 10992,'7'11'2041,"-2"-2"-1463,-5-9 348,-6 45-615,11-31 101,-1 34-118,14-45-98,4-1-772,9-14 1,1-4-438,0 2-79,0-3 1,-2-2 1091,-5-5 0,-13 13 0,2-3 0</inkml:trace>
  <inkml:trace contextRef="#ctx0" brushRef="#br0" timeOffset="81678">11430 5419 6355,'-14'-7'1680,"2"2"-1680,12 5 745,0 0-244,-15 1 628,11-4-609,-12 2 3059,26-14-3077,-6 9-94,6-5 71,-6 9-479,-2 1-61,-1 1 864,3 21-649,-1 6-154,2 12 3,0 8 70,0 5-73,-2-20-81,1 3 44,-4-33-607,1-29 611,1-3 119,3-27-41,-1 16 140,1 3 213,-1 8-258,-1 12-140,0 0-317,-3 16 317,0 6 175,-1 27 0,-1 6-236,1-5-75,-1 9 1,1-3 127,1-16-3,0-3-68,0-5-338,0-1 314,0-9-65,3-14 61,-1-4 23,5-24 0,1-5 199,1-5-228,-1 8 1,-1 3 411,-1 5-35,-4 20-242,-1 7 196,-4 19 204,-2 5-274,-8 35-145,4-15-6,-4 16-601,9-18 1,0-2-144,0-2-1971,1 22-290,6-49 3008,0-2 0,0-4 0,-1 0 0</inkml:trace>
  <inkml:trace contextRef="#ctx0" brushRef="#br0" timeOffset="82530">12827 5207 0,'-8'7'2296,"2"-2"1081,6-5-1411,0 0 1913,-23 23-3568,14-6-110,-19 20 82,19 5-227,3 4-98,3-9 0,1 0-81,0 6 831,2 3-867,0-37 3304,0-2-3545,-7-19 274,3 2-177,-6-27 152,5 13-262,3-20 0,0-4 886,0 1 23,2 5 0,-1 3-149,0 18-216,1 13 4,-2 8 374,1 20-296,-1-2 95,0 29-201,1-18 21,1 7 1,0-1-84,0-9 17,0 19-57,0-43 82,-1-1-664,-9-23-2958,5 7 3449,-7-21-202,8 1 235,1 6 53,0-7 546,0 5-722,2 22 282,0 1 1,1 23 3322,0 5-4208,-3 39 278,2-30-1526,-4 30 128,3-47-1152,-1 2 3051,-3-7 0,4-3 0,-1-2 0</inkml:trace>
  <inkml:trace contextRef="#ctx0" brushRef="#br0" timeOffset="84479">11155 5355 9813,'1'-7'7166,"-1"2"-7006,0 5-37,37-13-45,-14 8-337,29-1 0,3 3 128,-15 9 12,5 9 0,-6 7 110,-26 5 146,-23 21 1,-10 2-60,-4-11-164,-11 4 1,-2-4 455,-1-16 120,4 1-453,21-13 136,19-6 166,29-7-272,-2-2-352,8-4 1,11-3-1,-7 0-27,-14 4 0,1-1-1437,17-5 1,8-2 0,-11 2 1748,-4-3 0,3 1 0,-32 8 0</inkml:trace>
  <inkml:trace contextRef="#ctx0" brushRef="#br0" timeOffset="84880">12446 5313 14551,'-6'-12'2061,"2"3"-2274,47-8 29,-15 12 91,11-4 1,2 1-43,-2 8-121,-7 6 0,-3 3 256,-6 3 291,3 20-123,-30-11 11,-7 8 43,-6-8-74,-4 0-3347,-17 15 3194,16-15-57,-11 13 154,27-22 163,4 4-98,8-9 394,26-2 1,10-3-552,-8-4 0,2-2-860,6 1 1,5-1-1,-3-1 525,-1-2 1,0-3 529,2-3 0,3-3 0,-7 3 0,3 0 0,-6-1 0,0-1 0</inkml:trace>
  <inkml:trace contextRef="#ctx0" brushRef="#br0" timeOffset="86747">14266 2625 4570,'5'3'5150,"-1"0"107,-4-3-5136,-41-105-217,26 55-203,-1 0 0,-3-11 1,6 8 142,8 21 1,3-2-141,1-8 1,0-10 0,1-1-1,0 4 146,0 4 1,0 3 0,0-2-201,1-1 0,0-3 1,-1 1-1,0 5 350,-1-10 0,-1 7 0,-3-7 505,-3 11-374,-1 11-220,-3 3-558,7 15 1139,-2 1-492,5 13 1160,-9 20-774,-1-2 94,-3 5 0,-2 2-340,-5 6-28,-11 13-154,0-2-98,10-12-2092,0 0 0,2 0-1139,6-10 3371,-9 14 0,23-33 0,1-3 0</inkml:trace>
  <inkml:trace contextRef="#ctx0" brushRef="#br0" timeOffset="86912">14139 1482 13684,'5'0'1674,"-1"1"-39,-4-1-1845,141 34-192,-111-27 0,1 0-782,11 4 1,11 1 0,0 1 0,-10-2 1183,-7-1 0,-6-1 0,21 4 0,-21-3 0</inkml:trace>
  <inkml:trace contextRef="#ctx0" brushRef="#br0" timeOffset="87481">11303 4001 4396,'11'8'1712,"-2"-2"1214,-9-6-1635,-20 38-1097,5-13 1,-1 2-194,-3 6 1,-3 6-51,0 2 0,-3 8 0,-1-1 0,4-6-182,3-6 0,1 0-153,-9 17 0,-4 6 0,8-13-1549,5-17 1655,-12 7 0,20-26 0,-6 0 0</inkml:trace>
  <inkml:trace contextRef="#ctx0" brushRef="#br0" timeOffset="87650">10943 4212 12703,'9'2'1823,"-3"-1"-325,15 33-1251,-8-11-526,3 2 0,1 2 279,3 7-50,3 1-188,4 0-919,2-3 1,4-1-2278,7 4 3434,-10-9 0,-1-4 0,-12-13 0,-8-7 0</inkml:trace>
  <inkml:trace contextRef="#ctx0" brushRef="#br0" timeOffset="88082">11176 3789 7587,'10'-7'2372,"-2"1"208,-8 6-2233,0 0-1030,80-16 613,-55 11 629,19-4 0,-6 3-285,-33 8 87,-4 2 825,-24 18-1334,14-11 1856,-16 12-2450,20-15 423,3-1 16,27 12 180,-5-7 59,17 7 2,-15-7 17,-7-1-58,11 20 105,-12-9 82,5 25 84,-17-23 429,-11 12-295,-1-18 376,-41 12-978,28-21-2853,-30 2-300,43-16 3453,-4-10 0,12 15 0,1-2 0</inkml:trace>
  <inkml:trace contextRef="#ctx0" brushRef="#br0" timeOffset="88733">12425 4043 11625,'-11'-9'64,"3"2"-263,8 7 191,0 0 330,-3 1 1056,2 0 1837,-3 0-3593,4 0 288,0 2 488,-3 21-284,-1-4 99,-4 35-171,3-20-261,0 13 214,4-15-1,3-3-39,2-2-218,20 9-143,1-20-215,22-7 408,-16-21-3151,11-27 3420,-14-2 37,-12 12 1,-1 0 140,7-27 102,-9 14-53,-4 10 8,-6 18-217,-1 4-393,0 9 426,-2 5 86,4 35-272,-2-9-9,3 15 0,0 3-19,-2-14 1,0-1 1414,1 8 0,0-1-1381,0 19 405,-3-24-332,-4-3 120,-26 17-198,9-24-65,-20 10 20,11-30 291,1-11-115,2-4 205,5-27-270,18 1-206,3-9-6,11 6-630,15-4 31,-4 8 354,10-14 1,-1 0 0,-10 17 0,0-1-1,0-1 1</inkml:trace>
  <inkml:trace contextRef="#ctx0" brushRef="#br0" timeOffset="89098">12763 3704 14409,'-9'-6'1710,"2"2"-1710,7 4-666,0 0-20,35 11 381,-18-6-350,33 11 330,-33-11-73,3 7 1320,-19-1-699,-1 2 83,-16 2-298,6-7-240,-10 9-3395,12-2 3545,-1 0 21,11 1 94,2-8 88,9 10 254,-1 5-372,1-1 30,-5 4-33,-6-10-39,-1-2-112,-8 8-56,0-9-3045,-16 6 2157,6-14 1075,-23 1 0,26-4 0,-10 0 0</inkml:trace>
  <inkml:trace contextRef="#ctx0" brushRef="#br0" timeOffset="89581">12996 3662 11460,'7'6'1864,"-2"-1"-1034,-26 16 1,-14 9-308,8 0 1,-1 5 0,-2 0-1469,-2-1 1,0 0 0,-3 5 1028,5-3 0,-2 6 0,-1 1 0,2-1 0,4-6-84,-8 10 0,1-1-131,3-5 1,-3 5 0,0-1 0,4-6-125,1-3 0,0-1-837,-4 4 0,-5 2 0,1-3 1092,-3-4 0,2-2 0,4 1 0,2-4 0,-11-1 0</inkml:trace>
  <inkml:trace contextRef="#ctx0" brushRef="#br0" timeOffset="89835">11874 3746 15064,'-28'12'563,"-1"0"1,-13 11 0,-3 2-55,0 1 1,-5 5-1323,13-7 0,-6 6 0,-2 1 1,1-1-1,4-3 828,-2 3 0,3-3 0,-5 3-31,6-4 0,-5 4 0,-3 2 0,0-1 0,3-1 0,4-4-143,-6 5 1,4-4 0,-3 3 61,2-2 1,-4 2 0,-1 1-1,1 0 1,5-4-86,-1 1 0,3-3 0,-4 5-1457,2-1 1,-6 6-1,-2 2 1,0 1 0,4-3-1,6-6 1494,4-1 1,4-4 0,-2 2 0,-8 7 0,-6 6-1,5-4 1,13-10 0,13-10 0</inkml:trace>
  <inkml:trace contextRef="#ctx0" brushRef="#br0" timeOffset="96584">7747 6646 13709,'14'3'1058,"-3"-1"-6407,23-4 5945,17-4-551,-17 2 0,2 0 569,4-1 1,-2-1-615,-7 2 0,2-1-264,6 0 0,4 0 0,2 0-1588,6 2 0,1 1 0,0 0 1400,-6 0 1,0-1-1,0 3 452,6 3 0,0 1 0,-12 2 0,-9 1 0,5 5 0</inkml:trace>
  <inkml:trace contextRef="#ctx0" brushRef="#br0" timeOffset="97236">10964 10859 4438,'24'5'2151,"-5"0"184,16-11-2066,-9 1 564,12 0 1,9-3-1770,2-1 1,5-3 0,1 0 935,-9 1 0,1-2 0,0 0 0,-1 2 0,8-2 0,-1 1 0,-4 0 0,5-5 0,0-1 0</inkml:trace>
  <inkml:trace contextRef="#ctx0" brushRef="#br0" timeOffset="97486">12954 7176 10681,'20'-29'-344,"0"1"1,-3 0-1,0 2 1,6-13 0,-9 11-1</inkml:trace>
  <inkml:trace contextRef="#ctx0" brushRef="#br0" timeOffset="112579">13568 4699 14129,'-5'1'817,"1"-1"-596,4 0 82,-13-29 36,9 11-127,-10-25-4365,13 17 4289,0-3 0,1-2 23,1-10 147,-1-1 0,0 0-300,1-1 20,0 5 1,-1-3-15,0-7 1,0 0-13,0 7 0,0 1-206,0-9 0,0 0 192,-1 10 0,0 3 112,-1-19-97,0 14 1,-2 0 126,0 9 1,-1 3-8,-5-26-32,0 14 3109,2 19-2972,2 12 638,0 1-861,3 5 14,0 1-12,2 3 526,0 0-671,-6 4 87,-6 7 59,-12 12-1,2 1 7,-13 17-71,11-12 0,0 0-131,-11 12-141,8-9 1,3-3-65,8-9-873,-5 4-5946,13-17 7214,3-13 0,4 1 0,3-8 0</inkml:trace>
  <inkml:trace contextRef="#ctx0" brushRef="#br0" timeOffset="112790">13420 3577 4774,'19'2'2247,"-4"-1"2196,-15-1-3407,0 0 634,40 9-1544,8 10 0,6 4-160,-2-3 0,2 0 133,-13-2 1,2 1 0,-4 0-433,5 2 0,-4 1-1339,0 2 0,-3-1 829,-9-6 0,-1 2 843,4 10 0,-7-2 0,-15-14 0,-3 9 0</inkml:trace>
  <inkml:trace contextRef="#ctx0" brushRef="#br0" timeOffset="127078">8700 7726 6630,'6'8'-157,"-1"-1"121,-5-7-74,0 0 1,0 0 0</inkml:trace>
  <inkml:trace contextRef="#ctx0" brushRef="#br0" timeOffset="127827">8711 7741 17360,'38'14'338,"1"1"1,3 0 0,4 0 0,-6-1-333,15 4-373,-5-2 1,5 2 413,2 2 1,-3 0-17,-18-7 0,3 2-3,2 3 1,10 4-1,3 2 1,-3 0 0,-8-4-28,6 3 0,-2 0-418,-3-1 1,7 4-1,-1-1 1,-9-4 433,-8-3 0,-3-1-16,1 1 0,0-1-1,-2 0 0,4 1 23,12 5 1,8 4-1,-5-4 2,-6-3 1,0 0-14,5 2 0,4 2 0,-3-2-8,0-4 1,-5-2-4,-9-4 0,0 0 2,8 3 0,4 2 1,4 1 1,5 3 0,-5-3-1,-10-3 0,1 1 5,2 0 0,6 3 0,0 0 1,-9-4-8,-6-1 1,-3-2-3,9 4 0,6 2-581,-6-2 0,6 1 0,-1 0 1,-5-2 515,4 2 1,-1 0 5,2 1 1,7 2 0,-1 1 0,-10-5-896,-11-3 1,-4 0 892,7 2 1,3 2-247,17 12-1,-3 0 311,2 1 120,-16-9 1,4 2 0,-8-3-90,1 0 936,-9-4 1,2 0-955,24 16-2,-10-6 28,3 0 3,-26-17 2772,-4-3-2850,1 1 990,-8-4-1582,5 2 838,-9-4-845,-1-1 632,-5 2 0,3-1 0,-4 1 0</inkml:trace>
  <inkml:trace contextRef="#ctx0" brushRef="#br0" timeOffset="128996">10520 9186 14857,'1'10'1702,"0"-2"-1540,-1-8 471,58 5-633,-17-4-722,-2 1 0,7 1 1,-3-1 638,-4-1 0,0-1-95,12 1 1,5 0-1190,-7-1 0,3 1 1,-6 0-695,-8-1 1,-2 0 678,27 2 0,-8-3 1382,-34-5 0,-10 5 0,-6-5 0</inkml:trace>
  <inkml:trace contextRef="#ctx0" brushRef="#br0" timeOffset="129245">11070 9081 644,'19'8'3469,"-5"-2"-937,-14-6-1120,41 1 436,-22 3-1669,32 3 1664,-25 29-1443,-16-16-72,-1 21 3313,-21-24-3529,-7-1-112,-3-1-3187,-17 1 0,-2 0-315,4-1 3459,-5 0 0,5-3 1,26-8-1,0-1 1</inkml:trace>
  <inkml:trace contextRef="#ctx0" brushRef="#br0" timeOffset="129496">10520 8975 4889,'9'4'1891,"-2"-1"681,37-6-2129,-15 1-425,4-1 0,2-1-18,10-1-266,3 0-1771,7-1 0,0 1-1035,-6-1 3072,-1 1 0,-9 0 0,-33 3 0,-3-1 0</inkml:trace>
  <inkml:trace contextRef="#ctx0" brushRef="#br0" timeOffset="129729">10626 8848 13366,'-11'-6'1603,"3"2"-881,55 1-786,-17 2-92,23-2 1,8 3 253,-9 11 0,-3 2-31,-7-9 0,-4 4 167,-3 12 0,-14 1-234,-36-1 0,-31 11 0,-6 0 0,20-11 0,-10 2 0,0 0 0</inkml:trace>
  <inkml:trace contextRef="#ctx0" brushRef="#br0" timeOffset="132464">14415 7027 13081,'18'9'488,"-3"-2"-488,37-21 252,-15 5-550,3 0 0,15-2 1,2 0-1,-9 1-2537,-4 3 1,-1 0 2782,15-3 1,6-1 0,-10 4-1637,1 5 1919,4 1 0,-30 1 0,-1 0 0</inkml:trace>
  <inkml:trace contextRef="#ctx0" brushRef="#br0" timeOffset="134735">14288 8065 4852,'13'8'2389,"-3"-2"635,-10-6-2290,0 0-199,36 0-278,-13-1-118,16-2 0,12 0 1,-5-1-136,-15 2 0,-1-1 113,10-1 1,5 0 0,-4 1-120,-1-1 1,-5 0 1,21-1-821,-3 2 1,-2 0 316,-17 1 881,14 1-333,-58 2 1985,-9 1-1544,-35 6 1,-9 0-406,32-4 0,0-1-307,-12 3 0,-6 0 0,7-1 465,-8 1 39,4 0-19,5 0-1858,-12 4 1678,24-3-33,-5 0 33,29-5-36,3-1 3,7 0 213,20 2-122,14-3 0,12 0 1,-4-1-140,-5 1 0,2-1-110,10 0 1,5 0-1,-7-1 65,-15-1 1,-3 1-71,1 0 1,0-1 1326,-2 1 1,1 0-1210,24-1 0,-3 1 0,-9-1 0,-8 2 0,0-1 0</inkml:trace>
  <inkml:trace contextRef="#ctx0" brushRef="#br0" timeOffset="137246">11155 7557 10830,'8'-8'2674,"-1"2"-2226,-7 6 361,0 0-1329,-7-6 682,5 5-39,-6-3-5,7 8-17,1 9-104,2-7-112,8 7 79,1-11-71,7 0-657,19-18 809,-19 3 53,13-9 92,-27 3-64,-19 2-162,6 5-45,-12 0-325,3 11 162,3 2-5010,-33 32 5254,25-8 0,-13 11 0,28-21 0</inkml:trace>
  <inkml:trace contextRef="#ctx0" brushRef="#br0" timeOffset="137481">11896 8086 13768,'10'16'330,"-12"25"0,-5 7-419,-2 2-339,-1 4 1,-1 10 427,6-16 0,2 5 0,0-1 0,0-9 0,0-6 0,0-1 0,1 16 0,-1 0 0,0 0 0</inkml:trace>
  <inkml:trace contextRef="#ctx0" brushRef="#br0" timeOffset="139134">14160 8001 9208,'-42'-25'1271,"14"6"-1148,-1 3 0,1-1 801,-5-9-4892,7 0 4615,7-4-371,30-22 0,11-4-276,-10 27 0,2 1 35,5-10 1,4-4-1,3 4-2,8 5 1,1 4 1,-9 7 0,4-1 199,13-3 1,12-2 0,2 0-1,-4 5-80,-7 7 0,-2 4 0,2-2-82,5-3 0,3-3 1,0 2-1,-2 6 29,0 6 0,-3 6 0,0 11-85,-3 13 0,1 13 0,-2 2 0,-4-5-72,-4-9 0,-3-4 0,-1 8-35,4 14 0,1 10 0,-6 0 0,-13-8-16,-16-10 1,-11-1 97,-7 4 0,-9 5 0,-3 0 0,2-8 123,-2-2 1,-3-3 9,-7 7 0,-6 4 1,0-10 292,-6-13 0,1-8-179,12 0 0,-6-1-130,-3-5 0,-12 0 0,-3-2 0,1 0 1,10-1-291,-7-1 0,0-1-47,8-1 1,-8-1-1,-2-1 1,4-1-1,12 0-239,7-3 1,4-4 242,-12-11 1,-3-6-1,8 5 1,-2-1 0,6-4-1,0 0 1</inkml:trace>
  <inkml:trace contextRef="#ctx0" brushRef="#br0" timeOffset="141535">14266 8446 10650,'9'2'3171,"-3"0"-2586,-6-2 2226,0 0-1887,-6 48-638,1-16-444,0 15 0,0 14 0,0-8-324,3-17 1,0-1-991,-1 7 1,0 3 0,2-8 398,1-3 1264,11-1 1,-9-19 0,10 8-1</inkml:trace>
  <inkml:trace contextRef="#ctx0" brushRef="#br0" timeOffset="141848">14542 8784 12325,'1'9'2487,"0"-2"-2328,-1-7 421,0 0-1571,-9 51 803,11-35-190,-2 42 244,11-51 251,19-6 1,-14-10 8,11-10-64,-16 0 114,-6-29-176,-7 30 118,-8-21-191,0 34-6295,-20-1 4095,19 3 2273,-8 1 0,19 2 0,1-1 0</inkml:trace>
  <inkml:trace contextRef="#ctx0" brushRef="#br0" timeOffset="142383">14944 8615 14526,'-39'17'-139,"-1"0"0,6-6 0,8 4-853,29 39 992,2-34 207,14 18-52,-8-35 318,24-15-518,-19 4-2,20-17 44,-26 15 3,2-3 563,2 4-482,-8 5 160,5 2-98,-7 7 22,9 23 0,2 5-129,-1-1-378,2 5 1,-1-1 344,-5-5-3,-2-1-9,-1 0 183,-12 1 0,-3 1-130,-3 0-151,-7 0 1,-4-3 157,-6-16-48,-10 3 391,-19-13-324,31-4 54,-17-7-124,39-3-247,2-9-240,28-27 336,-12 17-327,12 0 1,4 3-195,-4 11 672,16-7 0,1 2 0,-19 9 0,30-12 0</inkml:trace>
  <inkml:trace contextRef="#ctx0" brushRef="#br0" timeOffset="143305">15854 8065 12398,'20'-1'955,"13"-5"1,12-4 0,3 2-790,4 2 0,4 2 1,1-1-569,-7-1 0,0-2 0,2 1 0,2 2 502,2 2 0,5 0 1,0 2-1,-2 0 0,-5 1-1112,4 0 1,-5 2-1,6-1 838,-12 0 1,5 1-1,2-1 1,1 1-1,-3-1 1,-4 1 39,2 0 0,-4 0 1,-1 1-1,3-1-110,-1 1 0,3-1 1,0 1-1,0 0 1,-1 0-1147,8 0 0,-1 0 1,-2 0-1,-1 0 1221,6 0 1,-2 0-1,-2-1 1,-5 1-1,-1-1 1,-7 0 0,-9-1-1,-1-1 1</inkml:trace>
  <inkml:trace contextRef="#ctx0" brushRef="#br0" timeOffset="148335">13864 8149 8956,'15'11'233,"-3"-3"340,24-18-439,-6 3 396,2 0 0,4-1-526,-8 3 0,4 2 207,14 0 1,12 1-1,4 0 1,-4 0-575,-9 1 0,-1 0 1,0 0-1,4 0 345,1 1 0,4-1 0,1 0 0,-2 0 0,-3 1-106,-3 0 0,-3 1 0,-2-1 0,1 1-378,12 1 1,0 0 0,2-1-1359,-4 1 0,2 0 0,0-1 0,-3 1 1860,2-1 0,-2 1 0,-2-1 0,2 1 0,0-1 0,-14 0 0,-15-1 0</inkml:trace>
  <inkml:trace contextRef="#ctx0" brushRef="#br0" timeOffset="150038">15685 9229 9682,'5'7'1439,"-1"-2"-1302,-4-5 179,0 0 636,47-12-590,-16 6 81,4-1 1,11-1 0,3 1-246,-7 3 0,3 1 0,2 1 1,1-1-519,-2 1 1,1 0 0,1 0-1,2 0 1,0 0 143,0 1 0,1-1 0,1 1 0,1 0 0,1 1 1,-1-1-1032,3 1 1,1 0-1,1 0 1,-1 0-1,-1 1 1,0-1 1206,4 0 0,-1 0 0,0 1 0,-3-1 0,-1 0 0,0 0 0,-1 1 0,-4-1 0,-4 0 0,8 0 0,0 1 0</inkml:trace>
  <inkml:trace contextRef="#ctx0" brushRef="#br0" timeOffset="151640">14372 11282 12890,'14'4'1435,"-3"-1"-1435,22-9 0,6-5-1703,9 1 1644,7-2 1,4 0-1102,-20 5 0,-1 2 1111,5-1 0,0 1-150,3 0 0,1 0-60,-2 1 0,7 1 259,-8 1 0,9 1 0,3-1 0,-3 1 0,-9 0 0,3-1 0,-1 1 0,3 0 0,0 0 0,0 1 0,0-1 0</inkml:trace>
  <inkml:trace contextRef="#ctx0" brushRef="#br0" timeOffset="153273">12404 11621 8376,'21'0'2237,"-4"1"-842,-17-1-863,0 0-535,78-11-464,-39 7 245,7-2 1,0 1-1566,-11 4 928,-8 2 1,-10 0-1,-1 1 1</inkml:trace>
  <inkml:trace contextRef="#ctx0" brushRef="#br0" timeOffset="153588">12975 11599 11006,'0'9'1551,"0"-2"-1498,0-7 110,0 0-135,59 17-199,-41-4 161,15-3 0,-6 4 290,-31 13 533,-15 1-659,3 0-353,-2-8 12,14-14 201,26-3-121,5-2-3,7-1-7,3-3-3826,-4-8 3943,-9-3 0,-2 3 0,-17 1 0</inkml:trace>
  <inkml:trace contextRef="#ctx0" brushRef="#br0" timeOffset="153772">12933 11515 10474,'-7'-12'1764,"2"2"-2027,5 10-541,0 0-1590,44-21 2394,-14 5 0,18-8 0,-28 13 0</inkml:trace>
  <inkml:trace contextRef="#ctx0" brushRef="#br0" timeOffset="153940">12933 11176 13271,'5'50'-860,"1"0"1,-3-12-1,1-7 1,-1-12-1</inkml:trace>
  <inkml:trace contextRef="#ctx0" brushRef="#br0" timeOffset="154504">11874 11853 8436,'-3'-1'2060,"27"46"-2225,-7-26 15,1 9 1,4 0-864,8-11 1,1-6 528,3 0 484,20 6 484,-35-29 1076,-11-11-1160,1 2-61,-3 1-149,-3 17 65,2 6-482,25 46-2,-11-2 163,-1-10 0,-2-1 66,-5 17 401,-7-3 147,-10-17 1,-2 1-350,-8 20-3591,-8-4 3263,4-32-61,1-11 845,-8-15 205,7-6-428,-1-16-262,19-5-450,27-20-2515,9 12 984,5 1 2597,2 21 0,-30 16 0,2 2 1</inkml:trace>
  <inkml:trace contextRef="#ctx0" brushRef="#br0" timeOffset="155440">12552 12933 7050,'8'12'5966,"-2"-2"-5550,-6-10 1289,-2 48-1173,3 1-439,-1-14 1,0 1 131,3-2 1,3-1 219,2-1 0,1-2-445,8 23-5,1 1-278,-3-23-95,-5-17 104,0-2 69,2-18 205,-4-5 87,7-24 0,1-8-61,-5 15 1,-1-1-1089,7-16 1,-1 1 1061,0-5 78,-2 15 370,1 3-378,-1 7 17,-1 6 101,-2 13 179,12 1-206,10 0 0,7 1-83,6-1 0,2 0 660,1 1 1,1-1-724,2 1 1,-1 0-316,-13 2 1,-2 1-247,23 0 246,-8 1-86,-38 1-894,-8 0-3629,-14 4 4909,-12 1 0,6-2 0,-4 0 0</inkml:trace>
  <inkml:trace contextRef="#ctx0" brushRef="#br0" timeOffset="155988">13039 13166 5023,'-7'-7'2429,"2"2"214,5 5-2422,0 0-39,17 37-100,-9-19-18,3 11 0,1 1-64,-3-7 1339,4 15-2067,5-6 392,2-5-266,-1-6 286,-5-15 3365,-5-7-3536,23-27 641,-12 4 81,13-16-47,-18 11 1305,-8 13-762,-1 9-773,-4 7-191,-2 19 261,-2 38-128,-1-9 98,1-15 1,1 0-69,-3 3-73,1-11-333,-6 4 0,-2 1 53,-7 4 445,2-4 1,-2-2 95,-4-9-43,-29-3-380,22-16 167,-16 0-69,27-13-182,5-7-434,7-13-269,3 3 375,6-2-1436,6 9 1305,0 5 0,-2 4 0,-2 5 0</inkml:trace>
  <inkml:trace contextRef="#ctx0" brushRef="#br0" timeOffset="156673">12531 12594 12650,'9'4'2473,"-2"0"-1849,-7-4 807,0 0-1213,29 4 295,15 0-379,-14-1 0,3 0-431,3 0 0,0-2 348,-6 0 1,4 0-1086,20-2 1,10 0 0,-5-1 985,-9 1 1,2-1-49,-1-1 1,8 0 0,0 0 0,-10-1-319,-6 1 1,-3-2 135,0 1 1,3 0 0,-2-1-675,6-1 0,-4 0-1804,14-6 1468,-19 3 1288,-81 5 0,43 4 0,-16 0 0</inkml:trace>
  <inkml:trace contextRef="#ctx0" brushRef="#br0" timeOffset="157188">12594 12192 9589,'9'6'2201,"-3"-1"129,-6-5-2114,0 0-323,0 3-254,0-2 2346,0 3-2069,7-5 84,0 2-47,14-2-6,-3 1-491,17 1-2643,20-4 3187,-2-2 0,-6 2 0,-24-1 0</inkml:trace>
  <inkml:trace contextRef="#ctx0" brushRef="#br0" timeOffset="157405">13018 12065 12650,'12'7'3573,"-2"-1"-3338,-6 28-235,-1-6-74,0 13 0,-1 8-2263,-2-8 0,-1 4 1,0-4 1924,0 6 1,1 0-603,-2-2 0,0 3 0,0-9 200,0 1 814,0 16 0,1-38 0,1 3 0</inkml:trace>
  <inkml:trace contextRef="#ctx0" brushRef="#br0" timeOffset="159290">13503 13293 0,'-43'-38'118,"-1"-1"0,0 1 1,0 0-1,0 0 0,0 0 1,0 0-1,0 0 0,0 0 1,0 0-1,0 0 1,0 0-1,1 0 0,-1 0 1,0 0-1,0 0 0,0 0 1,-4-4-1,-1 0 1,-1-1-1,-1-1 0,0 1 1,1 0-1,1 0 0,1 1 1,2 2-1,2 1 1,4 2-1,2 2 0,5 2 1,3 3 95,-9-14 1,9 6 0,3 2 0,-1-2-100,-6-7 1,-1-1 0,1-1-1,0-1 147,6 8 1,1-1 0,-1 0-1,1-1 1,1 0-232,-1-2 0,0-1 0,0 1 0,2-2 0,0 1-84,1 0 0,1 0 0,0 0 0,1-2 1,0-3 42,3 4 0,1-3 0,-1-2 0,1-1 0,1 0 0,0 1 0,1 2-9,-1-7 0,1 2 1,1 0-1,0 0 1,0-3 6,3 7 1,-1-2 0,1-2 0,0 0 0,1 1-1,0 1 1,3 3 11,0-6 0,1 4 0,2 0 0,0 1 0,1-1 10,0 0 0,0 1 0,1-1 0,1-1 1,1-2-42,2 4 0,0-2 0,1-2 0,1-1 1,1 1-1,-1 1 0,1 2 31,0-6 0,0 4 0,1 0 0,2-3 0,2-5-11,1 11 1,2-5 0,1-3 0,2-3 0,1 0 0,0-1 0,1 1 0,0 3 0,-1 3 0,-1 5 8,2-4 1,-1 6 0,0 3-1,1 0 1,2-3 0,2-4-23,-2 8 0,2-4 1,2-3-1,0-1 0,2-2 1,1 1-1,-1 0 0,1 1 1,-1 3-1,-1 3 0,-2 4-22,11-14 1,-3 7 0,0 3 0,2-1 0,5-4 67,-7 9 1,3-3 0,1-1 0,2-1 0,1-1 0,0 0 0,1 1 0,0 2 0,0 3-25,1-1 1,-1 3 0,1 0-1,0 2 1,1 0 0,1 0-1,1-1 1,2-1-84,-2 2 1,2-1 0,1-1-1,1 0 1,1 0 0,0 1 0,1-1-1,-1 2 1,-1 0 0,-1 2 84,-1 2 0,-2 0 0,0 2 0,0 0 0,0 1 0,0 0 0,1 1 0,2-1 0,2-1 3,-2 3 1,3-1-1,1-1 1,2 1 0,0 0-1,0 0 1,0 0-1,0 2 1,-2 0 0,-2 2-1,-2 2 5,6-4 0,-3 2 0,-2 2 0,0 1 0,0 0 0,3-1 0,5-2 5,-10 5 1,3 0 0,2-2 0,1 0 0,2 0 0,0-1-1,1 1 1,1 0 0,-2 1 0,1 0 0,-2 1 0,-1 1 5,3-1 1,-2 2 0,1 0 0,-2 1 0,1 1 0,0-1 0,0 1 0,1 0 0,1 0 0,2-1-48,-3 2 1,3-1-1,0-1 1,2 1-1,0 0 1,0 0 0,0 1-1,1-1 1,-2 1-1,0 1 1,-2 0 0,0 1 15,6-2 1,-2 0 0,0 1 0,-2 1 0,0 0-1,1 1 1,0 0 0,1 1 0,1 0 6,-4 3 0,1 0 0,2 0 0,1 0 0,0 2 1,-1-1-1,1 1 0,-3 1 0,0 0 0,-4 0 1,-1 2-4,4-1 0,-3 0 1,-4 2-1,1 0 1,-1 1-1,4 0 0,3 1 46,-5 0 0,2 1 0,2 0 0,2 0 0,1 1 1,1 0-1,0 1 0,0 0 0,-2 0 0,0 1 0,-2 0 19,4 2 0,-2 0 1,-1 0-1,0 1 0,0 1 1,0 0-1,1 0 0,1 1 1,1 0-24,-6 0 0,2 0 1,0 0-1,1 0 0,1 1 1,0 1-1,1-1 1,-1 1-1,-1-1 0,-1 1 1,0 0-1,-2 0-11,7 1 0,0 0 0,-1 1 0,-1 0 0,-1 0 0,0 0 0,-1 0 0,0 1 0,1 0-17,-2 0 1,1 1 0,-1 0 0,1 0 0,-2 0 0,0 1 0,-1 0 0,-2-1 0,-1 1 21,8 2 1,-2 1-1,-2 0 1,-1 0-1,-1 1 1,2 0-6,-1 0 1,1 1 0,-1 0 0,0 1 0,-1 0 0,1 1-20,-2 0 1,1 0 0,-1 0-1,-1 2 1,1-1 0,-1 1 58,-1 0 1,-1 1-1,1 0 1,-1 0-1,0 1 1,-1 0-71,-2 0 1,-1-2 0,0 2 0,0 1 0,2 2 0,1 4-22,-7-3 0,2 3 1,1 3-1,2 2 0,-1 1 1,1 0-1,-1 1 0,-2-2 1,-2-1-1,-1-2-16,7 7 0,-4-3 0,-2-1 0,1 1 1,0 3-1,3 5-3,-8-7 0,2 3 1,2 3-1,2 2 0,0 1 1,-1 1-1,0 0 1,-2-1-1,-2-2 0,-3-2 1,-4-4 4,3 6 1,-5-4 0,-3-2 0,-1 0 0,0 3 0,2 4 93,-1-3 1,0 3 0,2 2 0,-1 2 0,1 2 0,-2 0 0,0 1 0,-2-1 0,-1 1-27,-4-4 0,-1 1 0,-1 1 0,-1 1 0,-1-1 0,-1 1 0,1 0 0,-1-1 0,0-1 0,0-1-122,2 6 0,0-2 1,-1 0-1,1-1 1,-2 0-1,0 0 1,0 2-1,-1 1 96,-2-1 0,1 2 0,-1 2 0,-1 0 0,0 0 0,-1-2 0,-1-1 0,-2-3 0,-1-3 32,-1 10 1,-3-5-1,-1-2 1,-2-1 0,1 1-13,-1 2 0,0-2 1,-1 1-1,-1 1 0,-3 3-20,0-4 0,-1 2 0,-3 2 0,0 0 0,0 0 0,0-1 0,0-3-7,0-3 0,1-2 0,-1-1 0,0 0 0,-1 2 0,-2 4-32,0-4 0,0 3 0,-2 1 0,-1 3 0,0 0 0,-1 0 0,-1 1 0,0-1 0,-1-2 44,2-5 0,-1-1 1,-1 0-1,0 0 0,0 0 1,-1 0-1,0 0 1,0-1-1,-1 1 0,1 0-14,-1 1 0,-1 0 1,0 1-1,0-1 0,0 0 1,-1 0-1,1 0 0,-1 0 1,0-1-1,0-1 9,-1 4 0,0-1 0,1 0 0,-1 0 0,0 0 0,-1-1 0,0 0 0,-2-1 0,-2 1 28,0-2 0,-2 0 0,0 0 0,-2 0 0,0-1 0,-1 1 0,-1-2 0,0 0 0,0-2 1,-1-1-8,2-3 1,-1-1-1,-1-1 1,0-1-1,-1-1 1,0 0-1,0 0 1,0 0 0,1 0-1,-1 1-21,1 0 0,1 1 0,-1-1 0,1 1 0,0 0 0,-1-1 0,0 0 0,-2 0 0,0-1 0,-2-1 16,0-1 0,-3 1 1,-1 0-1,-1-1 0,-1 0 1,0 0-1,1-2 0,1-1 1,1-2-1,3-1 0,2-3 0,-7 4 0,5-4 1,2-2-1,-1-2 1,-2 2-1,-4 1 17,2-1 0,-3 1 0,-2 1 0,-2 0 0,-1 0 0,-1 0 0,-1-1 0,0-1 0,0-1 8,3-3 0,0-1 0,-1 0 0,-1-2 1,0 0-1,-1 0 0,1-1 0,-1 0 1,-1 1-1,1-1-17,3-1 0,1 0 1,-1 0-1,-1 0 1,1 0-1,-1-1 1,0 0-1,0 0 1,-2 0-1,1-1 1,-2 0-24,4-2 0,-1 1 0,-2-1 1,-1 0-1,0 0 0,0 0 1,0 0-1,0-1 0,1-1 0,1 1 1,1-2-1,2 0 0,1 0-9,-11 1 1,2 0 0,3-2 0,2 0-1,-1-1 1,-1 0 0,-2-1 0,-4-1-63,9-1 1,-3 0 0,-2 0 0,-1-1 0,-1 0 0,0 0 0,-1-1 0,0-1-1,2 1 1,1-2 0,2 1 0,2-1-121,-3-1 1,3 0-1,2-1 1,1 0-1,0-1 1,0 0-1,-1 0 1,-2-1-1,-3 0-103,4 0 0,-2 0 1,-2 0-1,-1-1 1,-1 1-1,-1-2 1,1 1-1,0-1 1,1-1-1,1 0 1,1-1-1,3 0 293,-7-4 0,0 0 0,2-2 0,0-1 0,2 0 0,1 0 0,2 0 0,3 1 0,1 2 0,-12-5 0,3 2 0,4 1 0,2-1 0,1-2 0,3-2 0,-1-1 0,0 0 0,1 0 0</inkml:trace>
  <inkml:trace contextRef="#ctx0" brushRef="#br0" timeOffset="191952">13737 9461 5345,'-40'-33'223,"0"0"1,0 0 0,2 1-1,0 0 1,4 3-144,2 2 0,1-4 388,2-5 0,-5-9 0,-1-5 0,2 1 0,4 6-421,3 4 1,3 3 0,0-7-19,0-4 0,-2-8 0,-1-6 0,2 1 0,4 3 0,8 10-29,4-11 0,13-2-52,3 17 1,4-9 0,3-6 0,3-4 0,1 0 0,1 1 0,0 4 0,-2 8-18,2 0 0,1 6 0,0 2 0,2-1 0,0-5 77,1-3 1,2-5 0,1-4 0,1 1 0,-1 1 0,0 5 0,-1 6 244,2 2 0,-1 6 0,1 2 1,4-1-209,1 1 1,4-1 0,2 1 0,-1 1 0,-3 2-97,7-5 1,-3 3 0,4-2 67,-5 5 1,3-3 0,2 0 0,-1 3 0,-3 3 84,3 0 1,-3 5 0,1 0-25,1 0 1,1 0-1,3 0-10,2 0 0,4 0 0,1 0 0,-3 2-43,2-2 0,-2 3 1,10-3-20,-16 8 1,9-2-1,4 0 1,4-2-1,2 1 1,-1 0-1,-3 1 1,-3 1-1,-7 3-54,12-4 0,-7 3 0,-1 0 0,8-1 48,-11 2 0,4 0 0,5-2 0,1 0 0,0 0 0,-2 2 0,-3 0 0,-5 4-2,13-2 1,-5 3 0,-4 1 0,0 1-23,3-2 1,-3 2 0,11 0-33,-17 3 0,5 1 0,7-1 0,2 1 0,2 0 0,1 1 0,-3 0 0,-2 1 1,-6 1 74,3 0 0,-4 2 0,-3 0 0,0 0 0,2 1 0,4-1-13,1 0 0,3-1 1,2-1-1,1 1 1,1 1-1,-2 0 0,-1 1 1,-5 1 17,2 3 1,-4 0 0,-1 1 0,-1 1-1,2 3 1,3 0 5,-7 1 1,2 2 0,3 1 0,0 1 0,1 1 0,-1 0 0,-2-1-1,-1 0 1,-3-2-40,6 2 0,-4-2 0,-1 0 1,-1 0-1,1 1 0,4 2 9,-2 1 0,4 0 0,3 2 0,0 0 0,-1 1 0,-3 0 0,-3-1 0,-6 0 9,8 7 1,-7 1 0,-3-1 0,-1-1 213,2 1 0,-2-1 0,5 9-227,-13-8 1,4 7 0,3 3 0,1 3 0,0 1 0,-2-1 0,-2-1 0,-5-4 55,0 3 0,-4-2 0,-2-1 0,0 1 0,3 5-60,3 2 1,3 5-1,2 3 1,0 1-1,-3-1 1,-3-3-1,-5-5-3,-4 1 1,-4-5 0,-4 1-1,0 5 12,-3 3 0,-2 6 0,0 3 0,-2 0 0,-1-4 0,-1-5 61,1 5 0,-3-5 0,-1 4-61,0-1 0,0 7 0,-1 1 1,-1-3-1,-2-8-1,-1-6 0,-2-5 0,-2 1-2,-3 17 0,-2 2 0,0-2 412,3-14 1,0-2 0,-5 6-415,-2-5 1,-3 7 0,-4 3 0,-1 2 0,-1 0 0,1-4 0,0-5-41,-5 6 1,1-7-1,-2 1 1,-4 3-142,5-5 0,-3 5 0,-3 1 1,0 1-1,0-2 0,0-3 0,2-7 163,-5 1 1,1-6-1,1-2 1,-2-1 172,0-1 1,0-1-1,-2 0 1,-5-1-163,0-3 1,-7 1 0,-2-1 0,-1 0 0,3-2-1,4-1-35,2-1 0,3-2 0,1 0 0,-6 1 46,0 1 0,-6 1 0,-1 1 0,-2-1 0,3-1 0,3-3-8,-6-1 1,2-3-1,3-2 1,1 0-69,-3 1 0,3-1 1,-13 0 113,20-5 0,-7-1 1,-6 1-1,-4 0 1,-3 0-1,-1-1 1,0 0-1,1 0 1,4 0-1,4-1 1,6 0-22,-12 0 0,8 0 1,3 0-1,-3-1 1,-9 1 1,15-2 0,-6 1 1,-4 0-1,-3 0 0,-3 0 1,0 0-1,0 0 0,1-1 1,3 1-1,4-1 1,4 0-1,7 0-221,-20 0 1,10-1 0,3-1-1,-4 1 202,0 0 0,-1 0 0,-2 1 0,-1-2 0,-2 1-16,12 0 0,-2-1 0,-1 0 0,-1 0 0,0 0 0,0-1 0,0 1-12,-1-2 1,0 1 0,-1-1 0,1 0 0,-1 0 0,-1-1 0,-1 0-75,1 1 1,-1-1 0,-2 0-1,1-1 1,-1 1 0,1-1-1,2 0 1,2 0 95,-5 0 0,4 1 0,0 0 0,1-2 0,-2-2 0,-2-4-102,7-2 1,-4-2 0,-1-3-1,-2-2 1,1-1 0,1 0-1,3 1 1,4 1 0,5 2 69,-7-4 1,7 3 0,1-1 0,-6-5 9,4 1 0,-7-4 1,-4-2-1,-1-2 1,1 0-1,4 0 1,7 2-1,8 3 265,2-3 1,8 1 0,1-9-280,5 1 0,-2-8 1,0-5-1,0-4 1,1-2-1,1 3 1,3 3-1,2 7 93,0-4 0,3 7 1,2-1-1,-1-7-93,1 2 0,-1-8 0,0-4 0,0-3 0,1 0 0,2 4 0,3 4 0,2 8 3,6-10 1,5 8 0,2-2 7,-4 2 0,1-1 1,3-3-1,5-4 95,2 10 0,4-4 0,4-3 0,2-2 0,2 1 0,-2 1 0,0 3 0,-4 5-11,5-10 0,-2 7 1,1-1-1,5-6-27,-5 10 1,4-5-1,3-5 1,2-1-1,0 0 1,1 1-1,-2 3 1,-2 5-1,-2 7-133,4-2 1,-5 8-1,3 2 1,10-6 150,-9 11 1,5-4 0,5-2 0,4-2 0,3-1-1,2-1 1,1 0 0,1 0 0,-2 1 0,-1 2-1,-2 1 1,-4 3 0,-4 2-101,10-5 1,-6 4 0,-2 3 0,0 0 0,3-1-1,6-4 62,-8 5 1,3-3-1,4-2 1,3-2 0,1 0-1,1 0 1,0 0-1,-2 1 1,-1 2 0,-3 3-1,-3 3 1,-6 3-6,11-1 1,-5 4 0,-4 4-1,0 0 1,2 0-2,2-1 0,0 0 0,1 0 0,0 2 0,0-1 89,-2 1 1,-1 0-1,1 1 1,4 1-1,8 0-123,-11 5 0,5 0 0,5 0 0,3 1 1,3 0-1,2 1 0,0 0 0,-1 1 1,-1-1-1,-3 1 0,-3 0 0,-5 0-59,5 0 0,-6 1 1,-3-1-1,0 1 1,0 1-1,5 0 0,5 1 78,-9 0 1,5 0-1,3 1 1,3 0 0,3 0-1,1 0 1,0 1 0,0 0-1,-1 1 1,-2 0 0,-3 0-1,-3 1 1,-5 0 0,-5 1 7,16 5 0,-8 0 0,-4 2 1,-1 1-1,4 0-14,1 0 0,1-1 0,0 1 0,2 2 0,2 3 0,1 5-12,-14-4 0,3 4 0,2 2 0,2 3 1,-1 1-1,1 0 0,-1 1 0,-1 0 0,-2-2 1,-3-1-1,-4-3 15,7 4 0,-5-2 1,-2-1-1,-1 0 0,2 1 1,4 5-27,-3-3 0,6 3 0,2 3 1,3 1-1,0 0 0,-2 1 1,-1 0-1,-5-2 0,-5-2 1,-7-3 25,4 9 1,-10-3-1,-3-1 1,1 2-10,-1 0 0,0 1 1,-1 1-1,-2 0 27,6 9 0,-2 2 0,-6 11 30,-11-14 1,-4 10-1,-2 5 1,-2 3-1,-1 1 1,-2-1-1,1-5 1,0-6-5,1-1 1,0-7 0,-1-1 0,-2 2 0,-3 8-8,-1-9 0,-2 7 0,-1 4 0,-2 3 0,-1 2 0,0 0 1,-1 0-1,-1-4 0,0-3 0,1-6 0,0-7 12,-7 11 1,2-11 0,-4-1-1,-6 6 47,3-10 0,-4 6 1,-4 2-1,-2 3 1,-2 0-1,-1 0 1,0-1-1,2-4 1,3-4-1,3-5-37,-10 8 0,5-8 1,0-2-1,-6 4-31,2-1 0,-4 4 0,-2 2 0,-2 0 0,1-2 0,2-5 0,5-7 27,-11 0 1,5-7-1,-2-2-11,-3 2 0,-1-1 1,-1-1 2,1-1 1,-1-1 0,-11 0 71,20-8 0,-6-1 1,-6 1-1,-3-1 1,-3 0-1,0-1 1,0 0-1,3 0 1,3 0-1,6-1-76,-13 2 1,8-1 0,2 0 0,-5-1 0,-8 0-5,20-2 0,-4 0 1,-5 0-1,-3 0 1,-2 1-1,-3-1 0,0-1 1,0 1-1,2-1 1,0 1-1,4-2 1,3 1-1,5-1 0,4-1-21,-15 0 1,10-1 0,3 0 0,-3-2-1,-10-1-42,16 1 0,-5-2 1,-4 0-1,-4-1 1,-3 0-1,-1-1 1,-1 0-1,0 0 1,0-1-1,2 1 1,3 0-1,2 0 0,5 0 1,5 1-4,-21-3 0,10 0 0,3 0 1,-2-1-1,-10-2-24,19 3 0,-6-1 0,-3-1 0,-4-2 0,-2 1 0,-1-2 0,-1 1 0,2-1 0,1 1 1,3 0-1,4 0 0,5 1 0,6 1-16,-20-5 0,11 2 1,2-2-1,-9-6-152,17 5 1,-5-3 0,-4-3 0,-3-1 0,-1-2 0,-1-1-1,2-1 1,1 1 0,3 0 0,5 1 0,4 1-73,-8-10 1,7 2 0,4-1 0,0 0 0,-5-3 222,-2 2 1,-4-2 0,-2 0 0,-1-2 0,4-1 0,5 0 0,8 0-259,6-4 1,6 1 0,4-1 0,5-3-1,2-4 224,6 4 1,3-4 0,4-3 0,1-2-1,2 0 1,0 0 0,-1 3 0,-1 4 166,-1-9 0,-1 4 0,0 2 0,2-1 0,3-5-16,0 8 1,1-4 0,1-3 0,2 0 0,0 1 0,2 0 0,1 5 0,1 3 59,5-4 0,3 3 0,1 4 1,1 1-1,-2 1 84,0-2 0,-1 4 0,2-2 1,8-6-8,-6 12 0,5-4 0,4-3 0,2-3 0,3-1 0,2-1 0,-1 0 0,1 2 0,0 1 0,-3 4 0,-1 3-52,5-4 0,-2 5 0,0 2 0,0 1 0,1 0 0,3-1 0,3-4-47,-7 5 1,2-2 0,3-2 0,2-1 0,1-1-1,0-1 1,1 1 0,-1 1 0,0 2 0,-2 2 0,-1 3-1,-3 4-3,5-3 1,-4 4 0,-2 3 0,1 2 0,2 1 0,4 0 0,7-1-48,-12 6 0,4 1 0,4-1 1,4 0-1,2 0 0,2 1 1,1-1-1,2 1 0,-1 0 1,0 1-1,-1 0 0,-2 1 1,-1 1-1,-4 0 0,-3 1 0,-4 1-25,15-3 1,-7 1 0,-5 2 0,0 1 0,1 1 0,5-1 0,6-1-6,-14 3 0,5-1 0,3 0 0,3-1 0,3 0 1,1 0-1,2 0 0,0 1 0,0-1 0,-1 2 1,-2-1-1,-2 2 0,-3 1 0,-4 1 0,-4 1 0,-5 2-28,19 0 1,-11 2 0,-3 3 0,2 3 0,9 4-50,-14-1 0,4 1 1,5 3-1,2 1 1,2 2-1,2 0 0,1 2 1,-1 1-1,0 0 1,-3 0-1,-2 0 0,-3 0 1,-5 0 14,12 7 1,-6 0-1,-3 0 1,-2 1-1,1 2 1,2 1-1,4 3 29,-8-6 0,3 2 1,4 1-1,1 1 1,1 2-1,0 0 1,-1 1-1,-1 0 0,-3 0 1,-3 0-1,-4-1 1,-6-1 4,6 9 1,-5-2 0,-4 0 0,-5 2 0,-2 5 0,-3 6-167,-7-4 0,-2 5 0,-3 6 0,-1 3 0,-2 2 0,-2 2 1,-1-1-1,-1-1 0,-1-4 0,0-4 0,-2-5 32,1 14 0,-3-9 0,-2-2 0,-2 2 0,0 7 130,0-12 0,1 5 0,0 3 0,-1 3 1,-1 1-1,-1 0 0,-2-2 0,-1-3 1,-3-4-1,-2-5 15,-7 4 0,-3-6 1,-3-2-1,-2-4 1,1 0-1,1-1 196,-3 10 1,2-4 0,-4 1 0,-10 4 88,11-19 0,-5 3 0,-4 1 0,-4 3 1,-3 1-1,-2 0 0,-1 1 0,0-1 0,1-2 1,1 0-1,2-3 0,3-3 0,5-3-153,-9 6 0,5-5 0,2-3 1,0-1-1,-3 2 0,-7 3-68,8-6 1,-3 3 0,-5 2 0,-2 1-1,-3 1 1,0 0 0,-1 0 0,0-1 0,2-1-1,2-3 1,3-2 0,3-3 0,6-4 44,-23 6 0,8-8 0,2-2 1,-4 0 25,10 0 1,0-1 0,-2 1 0,-2-1 0,-2 0 0,-2-1-5,3-1 0,-4-1 0,-1 0 0,-3-1 0,-1 0 0,1 0 0,0 0 0,1-1 0,3-1-103,-5 2 0,3-2 0,1 0 0,0 0 0,-2-1 0,-1 1 0,-5 0-18,12-2 1,-2 1 0,-3 1 0,-2-1-1,-1 0 1,-1 1 0,1-1 0,0 0 0,1-1-1,3 1 1,1-2 0,4 0 48,-9 1 0,5-1 1,2 0-1,2-1 1,-3-1-1,-3 0 1,-8-1-270,17 0 1,-4-1 0,-4 0-1,-2-1 1,-3 1 0,-2-2-1,0 1 1,-2 0 0,1-1-1,0 0 1,2 0 0,1 1-1,3-1 1,2 0 0,5 0-1,3 0-54,-13-1 1,6 1 0,6-1 0,0 0 0,-1 0 0,-4-2 0,-7 0 291,13 0 0,-5 0 0,-5-1 0,-3 0 0,-3-1 0,-2-1 0,-1 0 0,0 0 0,1 0 0,1 0 0,3 0 0,3 0 0,4 1 0,6-1 0,5 1 0,8 1 0,-23-7 0,15 2 0,-4-4 0,2 0 0,0-1 0,1 0 0,-1 0 0,0 1 0</inkml:trace>
  <inkml:trace contextRef="#ctx0" brushRef="#br0" timeOffset="193588">1926 15050 8046,'-9'53'2112,"1"-5"-2110,3-16 1,-1 1-155,1-4 0,0 4 418,-1 14 0,-2 11 0,0 3 0,2-6-707,0-3 0,0-4 0,1 6 459,-1-2 1,0 6-1,0 2 1,0-2-1,2-8-18,0-5 0,2-6 0,-1 6-22,0 6 0,0 6 0,0 3 1,0-3-1,0-8 22,-1 5 0,0 0 51,-1 3 0,0 9 0,0-2 0,0-14 70,-4 1-1192,2-13 0,0-1 1169,-3 10-62,1-3 37,2-8-339,5-19 101,1-2-583,54-8 748,-17-6 60,20-1 0,7-2 77,-27 1 0,5 0-198,-3 1 0,10 1 0,7 0 0,4 1 1,2 0-1,-2 0 0,-5 0 0,-7-1 30,4 1 0,-8-1 0,1 1 0,8 0-73,-6 0 1,6 0 0,6 0-1,2 1 1,1 0 0,-2-1 0,-3 1-1,-5-1 1,-8 0-31,11 0 1,-10 0 0,8 0-152,-2 0 1,8-1-1,6 1 1,1-1 0,-1 1-1,-6-1 1,-9 0 77,4 0 0,-8-1 0,4 0 0,7 1 0,9 0 0,1 1 0,-10-2 0,-19 0 0,-16-1 0</inkml:trace>
  <inkml:trace contextRef="#ctx0" brushRef="#br0" timeOffset="195284">1884 16679 9494,'10'9'2330,"-1"-2"-1986,-9-7 1614,0 0-1787,-12-29 179,5 5-208,-9-19-127,10-3 1,2 1-52,0 3 15,0-10 0,2 1-24,4 15-18,3-8 0,2-2 18,5-12-204,-5 18 1,2 0 240,9-17-9,-6 26-25,12-19 0,2-2 37,-5 10-28,5-9 1,0 3-38,-11 19 65,5-8-23,6-9 86,-3 9-58,5-7-53,-10 17-28,-6 11 73,-1 1-253,3-1 601,1 2-466,3 0 65,-5 6-65,3 2 89,-2 4 93,8 0 82,-3 6-133,0 1 57,-5 3-26,0 6-33,-1-3 68,8 12 1,2 2-72,-2-2-6,4 4 1,0 1 5,-6-7 88,10 15 0,1 1-77,-5-4-232,1 2 1,-2-2 302,-9-10-80,-1 1 1,1-1 64,16 23-263,-4-7 196,7 7 45,0-4-59,-13-19 14,8 7 15,-3-7 1,0-1-44,3 3 24,-2-2 0,-2-2-58,-4-3 26,-1 1-76,7 7 81,5 4 0,1 1 28,6 5-310,-1-2 0,-3-2 318,-11-15 66,15 7 1,3-1-153,-4-4 58,14 5 1,1-3 22,-15-10 93,5-1 1,10 2-1,-7-3-57,11 1-33,-13-3 0,7 1 0,-8-1 2,2-2-3040,14 1 3030,-30-4 1,2 0-108,10 0 0,1 0 81,-8-1 0,1 0-35,15 0 0,-3-1 66,0-1 1,-4 1 0,7-1 0,-3 1 66,-5-1 0,0 1-25,6 0 0,4 0 0,-5 1-42,-13 0 0,1 1-31,17 1 0,7 3 1,-5-2-23,-9 0 0,-1 0-117,5 0 0,5 0 0,-7 0 57,-16-2 1,-1 0-1199,20 1 1,-3-1 327,-6 0-287,3 0 1,-9-1 1269,-30-1 0,-1 0 0,-5-1 0</inkml:trace>
  <inkml:trace contextRef="#ctx0" brushRef="#br0" timeOffset="199486">3789 14626 10524,'6'16'591,"-2"-4"-311,-4-12 202,7 34 33,0-13-381,2 19 158,-3-26 58,-4-11 292,-1-3-186,1-4-350,-1-1 29,6-16-135,-2 2-171,7-29-36,-4 12-44,1-4 1,0-6 113,0 4 1,0-1-96,-1 1 1,0 1 235,2-6 0,0 6 70,0 7 116,13-17-128,-10 30-3228,21-10 3166,-12 18-774,34-7 774,-13 9-363,-3 5 1,7 1-1,-3 0 363,-3 2 0,0 1-180,14-1 0,8 1 0,-7 1-438,-10 2 0,-1 1-743,4 0 0,4 1 0,-5 0 210,-9 1 1,-1 0 1515,15 2 1,-5 1-1,-18-3 1,-1 1-1</inkml:trace>
  <inkml:trace contextRef="#ctx0" brushRef="#br0" timeOffset="200722">3768 15240 3951,'6'6'3142,"-1"0"-246,-5-6-2524,0 0-372,-14 35-137,5-12-62,-4 24 0,0 4-400,3-1 385,4-14 0,0 0-1725,4 1 1450,1-19 489,6 9 0,-8-21 0,2 1 0</inkml:trace>
  <inkml:trace contextRef="#ctx0" brushRef="#br0" timeOffset="201003">4043 15494 5455,'0'14'2378,"1"-3"215,-1-11-2479,0 0-1510,13 31-778,21-23 1499,-4 20 1199,15-39 2480,-29-18-2239,-7 8 238,-15-15-698,-6 22-179,-9-7-580,7 10 2536,-12-6-6347,16 10 4265,-2-2 0,11 7 0,3 1 0</inkml:trace>
  <inkml:trace contextRef="#ctx0" brushRef="#br0" timeOffset="201489">4445 15388 12367,'10'10'2924,"-3"-3"-1765,-7-7-543,0 0-1179,-23 23-1249,18-12 1392,-17 13-137,27-19 485,4-8 88,0 0-97,13-14-8,-10 6-38,15-13 46,-8 8 81,-1 1 44,-4 5 383,0 12-436,-2 9-97,2 4-374,0 19 66,-7-10-345,-3 10 0,-2 2 986,-9 6-124,4-11 1,-2-2 378,-20 9-320,6-19-44,-24 9-143,20-18-448,-18 2 310,22-14 74,2-2 80,6-4 130,11-19 313,10 4-199,3-8-280,17 6 9,-8 11-655,9-1 1,3 0 690,20-4 0,0-1 0,-23 10 0</inkml:trace>
  <inkml:trace contextRef="#ctx0" brushRef="#br0" timeOffset="201623">4932 15558 10404,'10'10'-203,"-2"-1"1,-8-9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48:08.70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1905 6223 12050,'-1'-6'1636,"0"1"-944,1 5 478,0 33-1170,0-10 6,0 31 13,-1-24 1,1 1-93,-4 20-514,0-2 0,-1 10 0,0-7 479,1-17 1,1 0-179,-2 14 1,0 7-1,1-12 286,4-4 9,0 5-6,10 5 62,-4-25-60,7 14 40,-8-31 613,20 2-487,-8-6-93,20 3-69,6-6-15,-6-1 671,18 0-739,-17 0 0,5 0 1,-3 0-7,-5 1 0,0-1-285,7 1 0,5 0 0,-7 0-39,14 3-407,-21 0 1,0 0-1870,0 2 1,-2 0 2679,13 2 0,-11 1 0,-33-8 0</inkml:trace>
  <inkml:trace contextRef="#ctx0" brushRef="#br0" timeOffset="495">1905 6879 7906,'8'5'3764,"-2"-1"-3759,-6-4-5,37-2 64,-4-7 1,3-2-29,-3 5 1,0-1-142,16-10 0,-3-4 281,-19 7 0,0-2-68,8-8 1,4-3-1,-4 2-131,-4 2 1,-1 1-399,14-14 0,-4 3 205,-15 5 127,-1-2 24,-2-2-502,2-18 0,0-4 276,-2 1-465,0-1 0,-4 2 619,-12 18-446,-1 5 46,-4 4 537,-2-14 0,1 23 0,-2-9 0</inkml:trace>
  <inkml:trace contextRef="#ctx0" brushRef="#br0" timeOffset="1249">1905 7811 10407,'11'1'2615,"-2"0"-2615,-9-1 793,0 0-650,-2 34-17,-2 13-125,2-17 1,-1 5 64,-2 9 0,-2 7 0,1-8 88,-2 10 60,-3 6 1,-1-8-217,3-36 181,-3 2 459,-1-9-540,8-4-47,-4 0-121,9-4-473,25 2 554,-5 0 18,11 0 1,3 1-3216,11 1 3183,-14-1 0,6 0-602,5 0 0,8 2 1,1-1-1,-7 0 493,5 1 0,0-1-187,-3 1 1,7 0 0,0 0 0,-11-1 25,-7 1 0,-6-1-1156,29 4 508,-9 1 1195,-14-1 1,-3 1 0,-4-3 0,12 7 0</inkml:trace>
  <inkml:trace contextRef="#ctx0" brushRef="#br0" timeOffset="1597">2244 8318 10365,'-5'-5'865,"2"1"-865,3 4 972,-20-69-1991,15 35 966,-6-9 0,2-5 235,13-11 23,8 18 0,7-4 1,-2 3-324,-4 3 1,4 0-8,9-6 1,6-3 0,-1 10 243,14 5-1668,1 11 1,9-2 0,-7 4 1548,-17 8 0,-1 2 0,28-11 0,-8 6 0,-37 14 0</inkml:trace>
  <inkml:trace contextRef="#ctx0" brushRef="#br0" timeOffset="2314">1990 9313 10928,'6'1'1615,"0"-1"-1643,-6 0 28,0 0 1230,-2 53-1174,-6-2-38,4-10 1,0 0 11,-3-11 1,-1 0 72,-10 19 1,-1-1-51,8-18 1,-1-1-54,-6 18 0,0-4-34,4-7-58,7-14-538,6 23 638,6-25 199,21 18-55,0-32 63,14-2 1,13-1-1,-5-1-179,-9 0 1,0-1-1141,13-1 1,6 1-1,-6-1 1128,-9-1 0,-3-1-24,3-1 0,1 0-93,-1 0 0,4 1-891,0 0 1,6-1-1,1 2 1,-7-1 85,0 1 1,-2 0 333,12-1 1,4 1-1,-16 2 564,-25 5 0,-9-3 0,-7 0 0</inkml:trace>
  <inkml:trace contextRef="#ctx0" brushRef="#br0" timeOffset="3849">2286 9186 7951,'3'5'4416,"0"-2"-2962,-3-3-673,3 31-370,2 3-251,1 17 8,8 3 0,2-1-168,-1-8-616,5 9 0,2-3 655,-2-21 291,8 9-405,4-17 0,7-1 1,-2-3 2,-6-3 1,2-2-420,18 6 0,10 1 0,-7-6 344,-14-9 0,-2-4-110,12 2 1,6 0 256,2-3 0,4-1 0,-9 0 0,-19 1 0,-2 0 0,12 0 0,0-1 0,0 1 0</inkml:trace>
  <inkml:trace contextRef="#ctx0" brushRef="#br0" timeOffset="6504">8022 7345 8237,'9'6'320,"36"-17"510,5-3-784,1 0 0,4 0-82,-12 5 0,4 1-337,-4 3 1,6-1-1,1 2 1,-2-1-1142,4 2 0,-2 0 0,3 1 1514,2-1 0,6 0 0,-2 0 0,-7 1 0,5 1 0,-6 0 0,-11 1 0,1 0 0</inkml:trace>
  <inkml:trace contextRef="#ctx0" brushRef="#br0" timeOffset="6750">10605 7408 16335,'14'1'-255,"-2"0"362,23-7 1,20-6 0,7-1 0,-9 2-2784,2 4 0,3 0 2574,-14-1 1,7-3 0,2 1 0,-1 1 0,-5 3 101,5 5 0,-3 4 0,-9 0 0,5-2 0,-9 4 0,0-1 0</inkml:trace>
  <inkml:trace contextRef="#ctx0" brushRef="#br0" timeOffset="7067">8488 8763 12274,'43'-9'501,"-8"1"1,-1-1-287,-7 2 430,14-3 1,12-2-849,-8 7 1,8-1 0,3 2 0,-1-1 0,-5 1-1352,1-1 0,-5 0 0,7 0 777,-6 2 0,7 0 0,4 1 0,-2 0 0,-5 1 0,-10 0 452,3 3 0,-7 2 1,5-1-1,-6 0 0,-11 1 1</inkml:trace>
  <inkml:trace contextRef="#ctx0" brushRef="#br0" timeOffset="7264">11218 8848 9713,'34'6'-1778,"15"-7"1,15-4 0,-8 1 1777,-15 3 0,-1 0 0,11-3 0,5-3 0,-10 4 0,0 5 0</inkml:trace>
  <inkml:trace contextRef="#ctx0" brushRef="#br0" timeOffset="7598">8403 10118 3831,'36'1'944,"0"1"0,24-1-263,-16-3 0,7-2 0,-2 1-508,3 0 1,1 0-242,-2 1 1,3-1-1,-1 1 68,-11 1 0,-1 0 0,6 1 0,-2 1 0,7 0 0,5 1 0,1 1 0,-1-1 0,-4 1 0,-9-2 0,4 1 0,-7-1 0,5 0 0,12 2 0,1 0 0,-1 0 0,0 0 0,0 0 0</inkml:trace>
  <inkml:trace contextRef="#ctx0" brushRef="#br0" timeOffset="7784">10880 10308 8104,'50'4'-190,"0"0"0,0 0 0,-2 0 1,0 0-1,-5-2 1091,-4 0 1,-2 0-1184,19 1 1,0-1-754,-16 1 0,1-1 889,23 0 1,-12 1 0,-36-2-1,-2 0 1</inkml:trace>
  <inkml:trace contextRef="#ctx0" brushRef="#br0" timeOffset="10499">7938 10943 11160,'11'10'2985,"-1"-2"-2923,-10-8 154,0 0-1028,7 64 596,1-31-12,-2 8 1,2 3-25,12 7 224,-5-14 560,3 0 1,1-1-373,-1-9-79,9 16-135,-20-38-108,-3-4-539,3-2 385,6-11 243,-1 1-8,8-22 75,-11 9-57,0-15 0,-1-4-63,-2-2 88,0-6 1,-1-2 66,-3 18 1,0 3 138,-1 0 0,1-2 216,-2-22 0,-1 3-275,-1 12-42,-1-2 1,0 5-63,1 22 410,1-18-281,11 18 180,18-12-144,6 19 302,7 6 0,15 1 0,3 1 0,-9 0-472,-2 0 0,2 2-464,-5-1 1,9 1 0,3 0 0,-3 0 0,-10 0 370,-2 2 1,-1 1-841,2-1 1,8 2-1,-1-1 1,-9 0 576,-8-1 0,-1 0-74,31 3 0,-11 0-457,-42-4 122,-5 0-2278,-10 4 3043,-6 0 0,2 1 0,0-2 0</inkml:trace>
  <inkml:trace contextRef="#ctx0" brushRef="#br0" timeOffset="33573">18838 2138 11474,'7'2'165,"-2"-1"-165,-5-1 806,0 0-806,-2 36-753,1 17 498,-2 3-783,3-23 1,0-3-293,0-10 1330,0 6 0,0-17 0,0-1 0</inkml:trace>
  <inkml:trace contextRef="#ctx0" brushRef="#br0" timeOffset="33941">18860 2159 11614,'11'4'100,"-1"-1"-265,-10-3 468,0 0-667,59-7 126,-36 7-76,16-1 0,-3 2 79,-21 6-67,1 5 257,-16 16 182,-5-12 126,-24 28-207,10-27 171,-12 10 781,4-5-826,15-12-89,-4 5-93,19-14 8,3-1 496,24 1-504,-6-1-154,21 0-316,5-6 142,-12 0-991,11-2 1319,-11 4 0,-29 2 0,-1 1 0</inkml:trace>
  <inkml:trace contextRef="#ctx0" brushRef="#br0" timeOffset="34389">18838 2540 4442,'5'7'583,"-1"-1"2243,-4-6-2772,35 1-227,7-4 1,4 0 172,-13 3 0,1 0 208,21-3 0,-8 2-454,-29 6 1438,-24 20-1075,-9-7-80,-24 13 2389,17-15-2426,1-1-45,3-1 0,5-3-81,1 7-56,6-10 39,7 6 149,4-11 19,14 4-414,24 5 207,-14-3-11,14 7 47,-31-6 146,-5 2 146,-3 0 136,-6 2 1300,-26 19-1338,13-16-62,-19 13-126,23-22-56,3-2-62,4-1-128,2-3-972,11 0 762,0-2-1322,20-7 481,6-9 1241,12-12 0,-17 10 0,-9 1 0</inkml:trace>
  <inkml:trace contextRef="#ctx0" brushRef="#br0" timeOffset="34810">19304 2392 8719,'0'7'1072,"-1"-2"-255,1-5-808,0 0-838,66 12 829,-45-5 123,16 0 1,-6 3 260,-26 0 316,-4 0-104,-5 1 633,-4-1-288,-21 16-994,13-12-53,-12 11-57,21-15-44,3-1-37,2 0 168,1-1-456,11 3 524,-3-6 2,9 2-156,1-12-219,5-9-210,1-8 0,0-3 628,6-8-37,-9 8 0,-2-1 310,1 0 172,-7 9-76,2-1 445,-7 14-851,-4 5 499,-1 16-434,-2 2-245,0 24-1685,6 10 543,0-8-117,6 4 1439,15-19 0,-16-16 0,10 4 0</inkml:trace>
  <inkml:trace contextRef="#ctx0" brushRef="#br0" timeOffset="35007">19875 2265 11838,'-13'-5'-236,"3"2"-55,10 3-2260,0 0 1339,39 23 1212,-21-13 0,23 15 0,-33-21 0</inkml:trace>
  <inkml:trace contextRef="#ctx0" brushRef="#br0" timeOffset="35340">19685 2476 8665,'-13'5'1087,"3"-2"-922,10-3-731,72 10 247,-24-5-380,-2 1 0,-1 0 533,-4 0 158,-22 1 296,-7 2 429,-21 28-717,-3-13-3,-9 16-190,6-22-98,9-8-429,8 4 784,2-9 345,12 2 1287,1-12-1296,1-1 1339,7-17-1484,-15 11-219,5-11-109,-14 8-335,-1 3-220,-2-4-220,-11-13 0,8 17 0,-6-11 0</inkml:trace>
  <inkml:trace contextRef="#ctx0" brushRef="#br0" timeOffset="35606">20235 2371 9332,'7'17'2620,"-7"27"-2158,-6-24-235,-5 25-580,1 12-145,5-27-56,-1 19-776,10-32 730,0-7 180,4-1 611,15-11 173,-9-2-179,15-6 643,-7-6-682,-5 4-227,13-8-1011,-2 3 243,-6 4-500,-3 2 1349,-13 9 0,-4 1 0,-1 1 0</inkml:trace>
  <inkml:trace contextRef="#ctx0" brushRef="#br0" timeOffset="35807">20045 2794 6876,'-2'10'2671,"0"-3"-2623,2-7 433,0 0-52,43 16-429,-18-10-23,4 4 1,1 0-160,7 0 98,-13-1 76,2 2-762,-44 19-115,2-13 885,-12 3 0,-2-1 0,9-10 0,-8 4 0</inkml:trace>
  <inkml:trace contextRef="#ctx0" brushRef="#br0" timeOffset="36045">18627 3302 13000,'-13'-6'-353,"2"1"608,11 5 86,138 2-134,-99-3 1,4-1-604,1 0 0,10 1 0,4 0 0,-1-1 0,-7 0 468,-1-2 0,-5 1 0,2-1-559,1 0 0,3 0 1,0 0-1,-3 0 421,1 1 0,-2-1 0,6 1 66,-3 1 0,7 1 0,4-1 0,0 0 0,-4 1 0,-9-1 0,-2 0 0,-6 1 0,4-1 0,6 1 0,1 0 0,-1 0 0,0 1 0,0-1 0</inkml:trace>
  <inkml:trace contextRef="#ctx0" brushRef="#br0" timeOffset="36242">18987 3471 10169,'0'9'1109,"0"-2"-323,28-2 0,27-4 0,10-2 1,-10 0-2982,1-1 0,4 0 2188,-18 1 1,8 1 0,6-1-1,1 0 1,0 0 0,-4 0 0,-7 0-636,15-3 1,-7 1 0,2-1 332,-1 1 1,2-1 0,1 1 0,0 0 308,-7 0 0,3 1 0,-1 0 0,-6 0 0,-9 0 0,19 1 0,-10 0 0,-1 0 0</inkml:trace>
  <inkml:trace contextRef="#ctx0" brushRef="#br0" timeOffset="44492">21400 1863 6406,'2'1'1761,"1"-1"-255,-3 0-1097,2-2-244,-2 1 429,2-2-157,2 23 53,0 1-224,1 22 0,-1 15 0,1-4-262,-2-8 0,0 0-407,0-3 1,-1 5-1,1 1 1,-1-3 399,0 2 0,0-2 0,0-2 0,0 8 1,1 0 3,-1-9 1,0 1 0,0 3-43,0 2 1,-1 3-1,1 1 1,-1-6 13,0 9 1,1 0 26,-1-10 0,-1 4 0,1 1 0,-1-4-28,-2 3 0,1-4 0,-1-3-17,0 0 0,0 1-25,-1 3 0,-1 9 0,1-1 0,-1-10 78,2-11 1,0-2-9,-1 9 0,-1 4 0,2-11 0,1-13-98,0-1 157,1-14-3,0-3 372,0-2-355,4-2 1599,-1-1-1636,5-1-81,43-9 45,0 4-111,-13 1 1,1 0 246,-5 3 0,-1 2-2,25-2-31,-18 2 1,8 0 0,4 0 0,-3 1-23,7-1 0,-2 2 1,6-1-702,-5 0 1,6-1 0,2 1 0,-2 0 0,-4 0 620,-6 1 0,-4 0 1,0 0-1,0 0-164,-1 0 0,0 0 0,2 0 0,5 0 57,-6 0 1,6 0 0,3 0-1,0 0 1,0 0 0,-4 0-1,-5 0-452,1-1 1,-6 1 0,1 0 0,5 0 197,2 0 0,6 1 1,4-1-1,1 0 1,-3 0-1,-6 0 1,-10 1-367,10 0 1,-8 0-311,10 1 0,-3 0 1095,4 1 0,-29-2 1,-6 0-1</inkml:trace>
  <inkml:trace contextRef="#ctx0" brushRef="#br0" timeOffset="45043">24426 2180 10491,'13'6'1489,"-4"-2"-6550,-9-4 5638,-3 42-61,-2-12 75,1 1 1,0 5-589,-1 18 0,-1-1-164,3-23 0,1 0-2,-2 24 1,2-2-326,4-13-335,2-3-440,2-2 973,7 13 0,-8-27 0,4 9 0</inkml:trace>
  <inkml:trace contextRef="#ctx0" brushRef="#br0" timeOffset="45326">24680 2667 12470,'1'7'625,"0"-1"-625,-1-6-888,-25 55 152,23-34-156,-6 15 0,6-3 192,18-18-406,18 0 980,0-21 636,-9-1 120,-3-18-266,-22 9-235,-3-5-40,-17-7-526,3 10-775,-12-7 1212,13 15 0,7 6 0,4 2 0</inkml:trace>
  <inkml:trace contextRef="#ctx0" brushRef="#br0" timeOffset="45794">25040 2709 8536,'-10'-11'3397,"3"1"-3170,-34 51-636,29-23 194,-10 7 1,3 0-267,17-7 100,2-2-47,4-1-583,20 1 1165,-10-12 291,19-7-437,-25-8 82,2-9 56,-6 3-46,0-28-100,-3 22-36,0-18 36,-1 32 3,0 3-3,0 3-53,0 3-3,0 9 173,2-1-117,1 11-84,6 10-171,-3-4-525,5 17 1,-1 2 412,-2-6 336,1 3 0,-3-3 944,-12-16-311,-1-4 426,-28-14-1090,15-7 15,-15-4-1146,17-7 728,8 3 25,-1-7 440,8-2 0,2 10 0,0-4 0</inkml:trace>
  <inkml:trace contextRef="#ctx0" brushRef="#br0" timeOffset="46010">25167 2455 8472,'8'2'4771,"-3"33"-4670,-11 2-112,2 20-196,-2-9-2221,6-3 0,3 0 2428,4 4 0,-4-9 0,1-5 0,2-19 0</inkml:trace>
  <inkml:trace contextRef="#ctx0" brushRef="#br0" timeOffset="46311">25379 2752 7049,'-1'10'1140,"0"-1"344,1-9-1784,-16 31-1359,34 0 1049,-15 6 610,27-16 618,-11-25 564,2-25 357,-13 7-1212,3-17-108,-16 20-2193,-26-3 896,14 15 1185,-21 0 1,30 7 0,-2 3 0</inkml:trace>
  <inkml:trace contextRef="#ctx0" brushRef="#br0" timeOffset="46845">25675 2773 6892,'2'3'1148,"-1"-1"269,-1-2-1824,-37 23-818,24 11 733,-25 0 74,37-2 785,5-25-597,6-2 1928,-2-2-676,11-11-231,-10 0-528,6-7 46,-9 3-119,-1-1-53,0 1 54,-1-5-580,-2 10-76,1-3 218,2 13 245,2 0-32,5 5-2,19 30 128,-15-14-124,0 7 0,-1 2-94,-10-2-20,-1 14-165,-11-5 0,-3-2 311,-3-1 91,-5 1 0,-4-6-54,-4-23 330,-11 0 1215,-18-18-1238,28 1-11,-17-9-240,37-10-93,5 10-436,20-9 1,6 1 326,0 7-1,4 0 1,0 3-364,-4 8-317,0 2-332,-3 2 274,4-1 0,-13 3 0,1 0 0</inkml:trace>
  <inkml:trace contextRef="#ctx0" brushRef="#br0" timeOffset="48247">21632 3747 0,'9'5'700,"-3"0"1969,-6-5-2971,0 0-734,1 37 1036,-1-26 0,1 27 0,-1-36 0</inkml:trace>
  <inkml:trace contextRef="#ctx0" brushRef="#br0" timeOffset="48412">21738 3747 7313,'11'5'1425,"-3"0"-2066,-8-5 641,0 0 0,0 0 0</inkml:trace>
  <inkml:trace contextRef="#ctx0" brushRef="#br0" timeOffset="48594">21759 3768 7696,'-1'-7'1014,"0"3"-1207,1 4-692,50 18 885,-34-11 0,35 12 0,-48-17 0</inkml:trace>
  <inkml:trace contextRef="#ctx0" brushRef="#br0" timeOffset="48745">22035 3747 7249,'6'6'898,"0"-1"-962,-6-5 64,0 0 0,0 0 0</inkml:trace>
  <inkml:trace contextRef="#ctx0" brushRef="#br0" timeOffset="49145">22521 3789 9614,'18'9'129,"-3"-2"-602,-15-7 123,0 0 0,0 0 0</inkml:trace>
  <inkml:trace contextRef="#ctx0" brushRef="#br0" timeOffset="49296">22818 3768 11252,'4'10'737,"0"-2"-835,-4-8 98,0 0 0,0 0 0</inkml:trace>
  <inkml:trace contextRef="#ctx0" brushRef="#br0" timeOffset="49446">23093 3768 9785,'7'6'2156,"-2"-1"-1949,-5-5-484,0 0 277,12 0 0,-9 0 0,8 0 0</inkml:trace>
  <inkml:trace contextRef="#ctx0" brushRef="#br0" timeOffset="52213">24405 3747 7649,'10'10'3391,"-2"-1"-2946,-8-9 1366,0 0-1325,0 20-304,0-4-182,1 21-876,-1 2 1,1 0-550,1-1 481,-1 0 0,2-4 944,8-15 0,-6-11 0,3 0 0</inkml:trace>
  <inkml:trace contextRef="#ctx0" brushRef="#br0" timeOffset="52498">24680 3958 11807,'6'4'1109,"-2"0"-1443,-4-4-892,-6 30 554,10-20-731,18 20 1577,-7-31 1072,17-12-854,-27 4 45,-1-7-855,-17-3 1488,-1 8-1070,-5-6-879,-1 11 879,9 10 0,2-4 0,4 5 0</inkml:trace>
  <inkml:trace contextRef="#ctx0" brushRef="#br0" timeOffset="52964">25019 3937 12459,'-35'35'-3637,"14"-7"3217,33-26-1870,35-20 2444,-29 10 1106,23-18-586,-35 20 138,-1-1 1756,-3 5-3548,-2 2 980,1 4 45,-1 1 982,6 30-654,-3-15-57,5 22-36,-7-21-109,0 2-115,0 1 378,-5 19-201,-1-23 246,-10 13-353,4-29-126,-7-1-2804,-9-19-248,15 6 3052,-8-21 0,19 21 0,1-3 0</inkml:trace>
  <inkml:trace contextRef="#ctx0" brushRef="#br0" timeOffset="53198">25294 3916 13156,'3'12'1678,"-1"-2"-1574,-2-10-647,0 0-2558,72 40 2127,-49-28-677,20 12 1,-2-6 1650,-30-18 0,0 0 0,-8-3 0</inkml:trace>
  <inkml:trace contextRef="#ctx0" brushRef="#br0" timeOffset="53313">25485 3937 15386,'-37'20'-1294,"0"0"0,0 1 1,-13 6-1,9-4 1294,23-11 0,9-6 0,0 0 0</inkml:trace>
  <inkml:trace contextRef="#ctx0" brushRef="#br0" timeOffset="53897">20722 1312 8573,'-18'-15'428,"4"3"2467,-37-1-2813,38 9-236,-39-7 154,52 18 602,-3 35 0,-1 10-602,0 0-395,1-7 0,-1 7 0,1-7-56,1 10-21,0-22 0,4 1 472,10 4 0,1-4 0,-6-4 0,18 19 0</inkml:trace>
  <inkml:trace contextRef="#ctx0" brushRef="#br0" timeOffset="54197">20849 1588 9001,'4'8'1731,"-1"-2"-1157,-17 26-650,8-15-507,1 20 1,2 1 417,6-14 47,21 21 309,-10-40 495,25-31-681,-27 11-10,10-24 41,-21 22 121,0 0 123,-3 1 39,-17-11-383,9 14-309,-13-7-593,13 18 202,3 1 764,1 8 0,4-6 0,1 6 0</inkml:trace>
  <inkml:trace contextRef="#ctx0" brushRef="#br0" timeOffset="54598">21061 1588 6728,'3'7'1425,"0"0"-1207,-3-7 40,0 0-589,14 33 222,-7-20-92,10 26-63,-8-25 208,-1-5 810,13-1-637,-12-8 121,10-8-148,-15-1 750,1-13-787,-3 14-434,-1-6 87,-1 15 294,1 1 163,11 36-301,-5-16-22,2 7 1,-2 2-42,-2-5 702,-9 8 0,-2-1-129,-2-8 130,-13 22-340,7-43-207,-7-1-3110,-9-16 2307,8-5 0,1 0 0,17 3 0</inkml:trace>
  <inkml:trace contextRef="#ctx0" brushRef="#br0" timeOffset="54797">21400 1545 8318,'4'13'2260,"18"26"-2524,-5-20-192,13 17 0,-8-20-5593,10-7 5038,-13-5 1102,9-1 0,-21-3 1,-3-1-1</inkml:trace>
  <inkml:trace contextRef="#ctx0" brushRef="#br0" timeOffset="54948">21590 1524 5829,'0'0'0</inkml:trace>
  <inkml:trace contextRef="#ctx0" brushRef="#br0" timeOffset="55297">21569 1524 774,'9'1'2165,"-2"-1"342,-7 0-2378,3 57-129,-3-28-808,1 8 0,-1 1 808,-3-5 573,-4-1 1,-3 0-182,-8 8-429,2-9 1,-2-3 33,-7-7-245,-25-4 1,33-12 0,-15 1-1</inkml:trace>
  <inkml:trace contextRef="#ctx0" brushRef="#br0" timeOffset="55648">20997 1524 7022,'7'1'1850,"-1"0"-1584,-6-1 62,34 12-628,-11-4 54,21 7-166,-23-8 412,-3 7 0,-10-9 0,3 6 0</inkml:trace>
  <inkml:trace contextRef="#ctx0" brushRef="#br0" timeOffset="56599">24469 3323 12848,'18'1'308,"-4"0"-442,33-10 128,-8 2-1107,-3 2 0,9-2 0,0 1 1151,-1 1 0,1 1 0,1 0-6,2 1 1,0-1 0,1 1-33,2 0 0,1 2 0,-2 0-22,8 1 0,-1 0-54,-1 2 0,7 0-52,-18 1 1,8 0 0,4 2 0,-1-1 0,-3 0 0,-9-1 0,14 2 0,-2-1 0,-7 0 0,-1 0 0,0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15:30.53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23961 6900 11283,'6'6'499,"-2"-1"-499,-4-5 1753,-15 106-2120,12-64 0,-1 8 1,0 8-1,0 4 1,1 3-1,-1 0 0,0-2 1,0-4-1,0-6 368,-1 6 1,0-6 0,0-2 0,0 4 0,0 10-33,2-20 1,-1 5 0,1 6 0,-1 3-1,0 3 1,1 3 0,-1 0 0,0 1-1,1-2 1,-1-1 0,1-3 0,0-3-1,0-5 1,0-6 0,1-7-260,-2 14 0,1-11 1,1-2-1,-1 7 272,0 3 1,0 8-1,-1 5 1,1 0-1,-1-3 1,1-5-1,-1-9 241,-1-1 1,1-7 0,-1 0-273,-2 20 0,-1 0-238,1-1 1,0-3 263,0-8 1,1-1 34,1 6 1,0-2-21,-1 3-10,2-10 0,1-3 1761,1-12-1796,2-10 2831,-1-1-2083,1-8 85,0-5-391,0-1 1876,1-2-1689,2-1-570,2 0 44,10-4 48,0 2-89,9-2 68,14 0 0,5 0-66,13-1-546,-15 1 1,8 0 0,4-1 0,-3 1 551,3-1 0,-2 1 0,9-2-19,-15 3 1,6-1-1,4-1 1,2 1 0,2-1-1,-2 1 1,-2-1-1,-5 2-557,5-2 0,-3 1 0,-3 0 1,2 0-1,4 0 528,-2 1 0,4-2 0,3 1 0,0 0 1,-2 0-1,-3 0 0,-5 1-336,3 0 1,-6 0 0,-1 1 0,1-1 342,2 1 0,0-1 1,1 1-1,-1 0-321,1 0 1,0 0 0,0 0 0,0 0 326,-3 1 1,0-1 0,2 1-1,7 0-15,-11 2 0,6-1 1,5 2-1,2-1 1,1 1-1,0 0 1,-3 0-1,-3 0 0,-5-1-67,4 1 0,-6-1 1,-2 1-1,2 0 1,7 0 16,-5 1 1,8 0 0,3 0 0,2 0 0,1 0 0,-3 1 0,-3-1 0,-6 1 0,-9-1-137,8 2 1,-9-1 0,0 1-128,10 0 1,1 1 0,0-1-1461,0-1 1,1-1-1,-7 0 1210,-8-1 1,-2-2 595,23 0 0,-10-2 0,-35-2 0,-5-1 0</inkml:trace>
  <inkml:trace contextRef="#ctx0" brushRef="#br0" timeOffset="1535">25294 9991 6764,'1'8'8935,"0"-1"-8456,-1-7-417,0 0-20,1 3 635,-3 3-542,1 5-4,-3 4 77,-5 19-208,1-4-3,-4 17-109,3-7 0,1-1 17,-1 5-26,1 0 1,0-3 33,5-15 6,-1 4-306,3-5 281,1-14-107,-1 5 143,1-16-28,2-3 39,7-13 51,-1 3-73,7-11-6,-3 8-19,2 0 33,1-1-42,0 2 115,20-8 6,-15 12-6,18-4-104,-26 13-22,3 5 20,-7 3-99,2 26 214,-5-12 117,-2 17-12,-7-19 180,-3-2-16,-2-2 21,-3-1 558,-21 6-809,13-9-48,-16 5-124,20-11-80,1-1-138,1-1-120,2-1 462,-8-4 0,11 2 0,-5-2 0</inkml:trace>
  <inkml:trace contextRef="#ctx0" brushRef="#br0" timeOffset="2434">25696 10224 9049,'6'11'4618,"-2"-1"-2678,-4-10-1736,0 0 502,4 73-608,-2-45 25,1 19 0,0-1 1,0-25 105,2 8-176,-1-11-123,0-5-81,0-5 98,-2-8 53,2 0 95,0-1 944,18-14-815,-8 3-108,9-7 0,0-2-116,-2 0-5,13-14 58,8-4-19,-20 18 10,17-14-32,-21 19-12,-6 5-3,0 0-1047,-5 3 473,-4 4-4671,-4 1 5248,-8 2 0,3 1 0,-2 0 0</inkml:trace>
  <inkml:trace contextRef="#ctx0" brushRef="#br0" timeOffset="4402">22902 7980 0,'-4'-10'1202,"0"2"1676,4 8 353,0 0 1463,7-6-4324,-5 4 976,6-4-1214,-8 5 2958,-6-1-3345,1 1-196,-19 6 451,10 1 34,-11 7 55,-4 22-338,13-8 81,-6 12-230,18-12 272,7-12 157,14 6 17,-6-14-48,10 2-62,-12-12-19,-1-3-87,1-2-339,10-23 507,-9 14 62,6-16 179,-11 15-9,-3 6-19,1-2-236,-3 7-201,0 4 154,0 3 230,0 5-79,1 5-8,14 26-135,-5-17-338,18 21 86,-14-29-142,6 0-5444,20-11 4192,-21-2 1708,20-7 0,-33 5 0,0-2 0</inkml:trace>
  <inkml:trace contextRef="#ctx0" brushRef="#br0" timeOffset="5153">23199 7959 6655,'6'0'7157,"-2"0"-6868,-4 0-60,-25 1-220,14 5 80,-26 17-223,27-6-647,2 25 781,10-29 154,9 11-48,-2-21-33,2 0-634,9-12 382,-11 4 78,9-9 31,-13 7 62,-1 0-73,-1 1-230,3 0 185,-3 4 53,5 1 129,-5 6 17,3 3 165,12 36-238,-8-19-9,2 11 1,-1 1 8,-3-8-53,1 14-644,-7-1 523,-4-21 110,-3 14 2,-4-27 62,-2-1 8,-1-3 961,-28-9-714,21 1 342,-22-17-454,33 10-151,2-19 8,10 18-3,10-14 3,0 17-6,8-3-30,-2 3 1,20-7 0,5 0 35,1-1-408,9-3 0,-1 0 274,-16 4-256,-3-5 1,-2-1 470,-9 2 48,13-19 176,-33 16-142,-2 6-17,-1-5 736,-10 4-877,3 9 4,-9-2 858,-3 13-724,4 4 261,-6 4 131,-4 31-454,14-17-554,-6 20 481,19-28 40,3 0-48,4-2-3,4-2-873,27 1-48,-18-7-539,20 0 1463,-20-15 0,-12 6 0,1-5 0</inkml:trace>
  <inkml:trace contextRef="#ctx0" brushRef="#br0" timeOffset="8609">26818 10393 8492,'3'4'3810,"-1"-1"-1824,-2-3-1619,-1 2 73,-1-2 13,-1 3 1056,-22 3-1517,-6 3-76,1-1 0,-1 0-73,-17 6-48,-7-4 1,0-1 126,7-4 29,3 0 0,1-4-279,8-12 284,11-1 210,2-12 1,4-3-184,5 1-108,7-6 1,6 0 115,13 4-26,4 4 0,6 0-108,14-5 1,4 2 125,-3 3 0,1 0-489,6-1 0,-1 2 506,-12 11 0,-3 2-11,12-2-82,12 5 1,1 2-59,1 0-65,-4 2 0,0 3-252,-9 10 110,-13 1-1,4 6-980,-8 32 1132,-13-18 25,2 27 20,-23-14 162,1-8 81,-13 11 244,-1-15 1,-7 3 0,3-3-204,6-7 0,-1 0-376,-12 11 1,-5 4 0,5-7 387,-6 0-660,1-9 1,-8 1 0,7-4 525,-11 3-81,-7-1 0,5-6-168,27-19 78,-3-3 98,-1-35 154,18 19 67,-8-32-355,23 37 897,3-5-1396,35-4 353,-14 12-392,25-10-792,-24 14 1537,7 0 0,-18 5 0,3-1 0</inkml:trace>
  <inkml:trace contextRef="#ctx0" brushRef="#br0" timeOffset="13477">24384 9483 10006,'1'3'1176,"-1"0"-2313,0-3 1,0 0-1</inkml:trace>
  <inkml:trace contextRef="#ctx0" brushRef="#br0" timeOffset="13690">24426 8848 13840,'7'-4'-479,"-2"0"479,-5 4 0,0 0 0,0 0 0</inkml:trace>
  <inkml:trace contextRef="#ctx0" brushRef="#br0" timeOffset="13877">24977 9123 12336,'6'7'-1862,"-2"-1"1862,-4-6 0,0 0 0,0 0 0</inkml:trace>
  <inkml:trace contextRef="#ctx0" brushRef="#br0" timeOffset="14056">25421 8848 13810,'9'-3'-1137,"-1"0"0,-8 3 0,0 0 0</inkml:trace>
  <inkml:trace contextRef="#ctx0" brushRef="#br0" timeOffset="14242">25400 8234 13156,'8'8'-722,"-2"-1"439,-6-7 247,0 0 1,0 0 0</inkml:trace>
  <inkml:trace contextRef="#ctx0" brushRef="#br0" timeOffset="14439">25802 8340 12017,'14'8'227,"-4"-1"-1146,-10-7 919,0 0 0,0 0 0</inkml:trace>
  <inkml:trace contextRef="#ctx0" brushRef="#br0" timeOffset="14658">26141 8721 13156,'3'10'-904,"-1"-1"-1003,-2-9 1907,0 0 0,0 0 0</inkml:trace>
  <inkml:trace contextRef="#ctx0" brushRef="#br0" timeOffset="14844">26585 8234 12081,'5'8'913,"-1"-1"-1039,-4-7-3965,0 0 4091,12-12 0,-9 9 0,10-9 0</inkml:trace>
  <inkml:trace contextRef="#ctx0" brushRef="#br0" timeOffset="15027">26543 8086 10916,'-12'-15'-1638,"2"3"233,10 12 1405,0 0 0,0 0 0</inkml:trace>
  <inkml:trace contextRef="#ctx0" brushRef="#br0" timeOffset="15190">26755 7789 10603,'6'2'-3027,"-2"-1"3027,-4-1 0,0 0 0</inkml:trace>
  <inkml:trace contextRef="#ctx0" brushRef="#br0" timeOffset="15390">27051 8001 10216,'8'11'-263,"-1"-3"-532,-7-8 403,0 0 0,0 0 0</inkml:trace>
  <inkml:trace contextRef="#ctx0" brushRef="#br0" timeOffset="15560">27284 8297 10967,'7'2'3192,"-2"-1"-4500,-5-1-1243,0 0-951,19-37 3502,-12 18 0,13-21 0,-18 31 0</inkml:trace>
  <inkml:trace contextRef="#ctx0" brushRef="#br0" timeOffset="15742">27432 7430 854,'10'-3'2576,"-2"1"-8,-8 2-2630,0 0 62,30-29 0,-22 22 0,21-22 0</inkml:trace>
  <inkml:trace contextRef="#ctx0" brushRef="#br0" timeOffset="15907">27919 7430 7660,'0'0'0</inkml:trace>
  <inkml:trace contextRef="#ctx0" brushRef="#br0" timeOffset="16057">28194 7620 7733,'-8'-10'-80,"2"2"0,6 8 0,0 0 1</inkml:trace>
  <inkml:trace contextRef="#ctx0" brushRef="#br0" timeOffset="17290">24194 9144 6400,'26'-5'822,"8"-5"0,0-3-531,1-1-3039,1-1 1,4-1 2856,-1 0 0,1 0 146,4-2 0,1 0-305,0 0 0,0 0 100,-2 0 1,-1 1 329,-2 0 0,-1 0-266,-10 5 1,2-2 130,8-2 1,7-4 0,1 1 0,-7 2-225,-5 2 0,0 1 12,17-7 1,7-4 0,-11 6 55,-3 1-20,3-1 0,11-5 1,-8 3-72,-17 7 1,-1 0-32,18-7 0,7-3 1,-7 4-59,-17 7 0,-2 0 74,6-1 0,4-1 0,-1 0 80,4-1 0,1-1 261,-7 3 0,3-1 0,-5 1-274,-6 3 1,0-1 425,15-7 1,6-4-1,-7 4-470,-16 6 0,0 0 14,16-6 1,5-3 0,-8 5 61,-4 2-38,10-3 148,-6 3 0,0 1-58,1-1 6,4-2 1,-2 1 13,-16 4 62,8-2-97,-4 1 1,0 1-84,1-2 596,4 0 0,0 0-623,-12 4 209,23-9 0,3-1-209,-8 4 482,3-2 1,-1 0-447,-16 7-9,1-1 6,1 0-53,10-5 0,2 0 2,1-2-22,6-1 1,-1 0-15,-12 4 0,12-4-22,3-1 0,0 0 61,3 0 4,-15 5 0,5-2 0,-6 3 0,4-1 833,12-4-869,-11 5 1,0 0-8,0 0 22,-3 1 1,-1 0-129,-3 2 114,-9 3-254,5-3 0,-1 0 56,-7 2-39,21-10-1686,-41 16 1960,-8 0 0,1 2 0,-5 1 0</inkml:trace>
  <inkml:trace contextRef="#ctx0" brushRef="#br0" timeOffset="17439">28575 7620 6308,'3'6'0,"0"-2"0,-3-4 0</inkml:trace>
  <inkml:trace contextRef="#ctx0" brushRef="#br0" timeOffset="22858">24532 10626 6445,'4'11'4457,"0"-2"-4412,-4-9-468,0 0 687,-2-2 581,1 0-111,-1-1-362,0 2 233,0 1 437,1 20-709,-2 12-299,1 11-37,1-10 0,0-1-50,0 10-41,4 6 1,1 1-5,1 4-348,-1-16 1,0-2 319,1-5-350,-3-12 69,-1-8-2222,-1 1-205,-7-7 2834,-3 0 0,2-3 0,-1 0 0</inkml:trace>
  <inkml:trace contextRef="#ctx0" brushRef="#br0" timeOffset="23059">24447 11091 6199,'-4'-3'3250,"0"1"438,4 2-3346,5 30 1058,8-19-563,3 20-588,5-28-151,-4-6-109,8-9-165,-3-2-425,3-4 1,3-4-1494,-4-1 1,-1-2 2093,7-9 0,-3-1 0,6-6 0,-15 8 0</inkml:trace>
  <inkml:trace contextRef="#ctx0" brushRef="#br0" timeOffset="24529">25781 4530 6322,'8'3'1607,"-1"0"-1607,-7-3 45,38-8 36,-12 3 120,27-4 1,11 0-139,-10 2 0,1 1-550,-12 1 0,2 0 0,5 0 370,-6 1 1,4 1 0,3-1-1,0 1 1,1 0 116,3 1 0,1 0 0,1 0 0,-1 1 0,-3-1 0,2 0 0,-3-1 0,-1 1 0,0 0 0,-3 1 0,1 0 0,-1 1 0,0-1 0</inkml:trace>
  <inkml:trace contextRef="#ctx0" brushRef="#br0" timeOffset="27181">23664 11853 2755,'7'10'2558,"-2"-2"295,-5-8-1277,0 0 99,0 4-395,6 17-48,-2 1-1050,1 4 0,0 7 107,-3 7 0,-2 6 1,0 0-198,0-3 0,-1 0 1,0 4 472,-1 1 0,0 4 1,-1 0-1,0-1-553,-1 6 0,-1-1 1,0-2-17,1-9 0,1-1 1,-1 2-21,1 3 1,0 5 0,0-1 0,0-3-3,1 0 0,0-2 0,0 0-987,-1 10 1,1 2 0,0-3 980,0-14 1,1-1-1,0-1-72,-1 1 1,0 0-1,1-1-109,-1 5 1,0 3 81,-1-5 0,1 6 0,-1 1 0,0-5 21,1-4 0,-1-2 0,0 1-94,-1 15 1,0 3 0,0-4 70,-1 3 0,1-4 450,0-16 1,1 0-911,-1 3 1,0-2-1208,0 3 1340,-1 1 2817,3-25-2519,2-15-1538,-1-1 1968,8 0 0,9-2 1,9 0-1,9-1 1,7-1-1,7 0 1,6-1-1,5 0 1,5-1-1,4 0 1,4-1-1,2 1 1,2-1-1,1 0 1,1 0-1,0 0 1,-1 1-1,-2-1 1,-1 1-1,-4 0 1,-4 0-1,-3 1 1,-6 0-1,-6 1-443,15 0 0,-5 0 0,-3 1 1,-3-1-1,-1 2 0,-2-1 1,1 0-1,1 0 0,2 0 1,3 0-1,4 0 0,5-1 179,-21 0 0,2 1 1,3-2-1,2 1 0,2 0 1,1-1-1,2 0 0,2 0 1,0 0-1,1 0 0,1 0 1,1 0-1,-1 0 0,2 0 1,-1 0-1,-1 0 0,1 0 1,-1 0-1,-1 1 0,-1-1 1,-1 1-1,-1 0 0,-2 0 1,-2 0-1,-1 1 0,-2 0 1,-3 1-1,-2 0-291,21 0 0,-2 1 0,-2 0 0,-1 1 0,-3 1 0,-2 0 0,-1-1 0,-4 1 0,-1 0 0,-4 0 0,-2 0 0,-3-1-678,23 2 0,-9 0 0,-4 0 0,3 0 775,4-1 1,6 2-1,-1-1 1,-10-2-1,-20 0 1,-15-3-1,-44-4 1</inkml:trace>
  <inkml:trace contextRef="#ctx0" brushRef="#br0" timeOffset="32547">23791 13250 9673,'13'8'1921,"-2"-2"-2005,-11-6-507,0 0-1467,3-2 1210,-1 2 848,2 6 0,-3-3 0,-1 4 0</inkml:trace>
  <inkml:trace contextRef="#ctx0" brushRef="#br0" timeOffset="32764">23791 13547 10393,'3'6'-692,"0"-1"619,-3-5-775,0 0-703,41 1 985,-22-1 566,40 2 0,-46-1 0,2 0 0</inkml:trace>
  <inkml:trace contextRef="#ctx0" brushRef="#br0" timeOffset="32947">24088 13483 10438,'11'7'-236,"-3"-2"-1505,-8-5 1741,0 0 0,0 0 0</inkml:trace>
  <inkml:trace contextRef="#ctx0" brushRef="#br0" timeOffset="33146">24088 13229 8618,'9'8'1906,"-2"-1"-2480,-7-7-132,0 0 1,0 0 0</inkml:trace>
  <inkml:trace contextRef="#ctx0" brushRef="#br0" timeOffset="33333">24384 13399 8024,'6'11'484,"-1"-1"-475,-5-10-2649,0 0 2640,37 12 0,-28-9 0,27 9 0</inkml:trace>
  <inkml:trace contextRef="#ctx0" brushRef="#br0" timeOffset="33530">24659 13420 3816,'8'1'339,"-2"-1"726,-6 0-1184,0 0 1,0 0-1</inkml:trace>
  <inkml:trace contextRef="#ctx0" brushRef="#br0" timeOffset="33730">24596 12996 10757,'8'4'677,"-2"-2"-556,-6-2-3338,0 0 2360,7-5 62,-2 4 795,7-4 0,-7 5 0,-1 0 0</inkml:trace>
  <inkml:trace contextRef="#ctx0" brushRef="#br0" timeOffset="33912">24871 13335 9595,'4'6'-485,"-1"-2"-1365,-3-4 1850,0 0 0,0 0 0</inkml:trace>
  <inkml:trace contextRef="#ctx0" brushRef="#br0" timeOffset="34098">25167 13356 9169,'9'8'510,"-3"-2"-513,-6-6-578,0 0 1,0 0-1</inkml:trace>
  <inkml:trace contextRef="#ctx0" brushRef="#br0" timeOffset="34313">25061 12700 9670,'8'8'-308,"-2"-1"-859,-6-7 1167,0 0 0,0 0 0</inkml:trace>
  <inkml:trace contextRef="#ctx0" brushRef="#br0" timeOffset="34548">25485 13293 8445,'18'14'-182,"-4"-3"811,-14-11-665,0 0-1980,41 11 1075,-25-8 941,30 9 0,-39-12 0,-3 1 0</inkml:trace>
  <inkml:trace contextRef="#ctx0" brushRef="#br0" timeOffset="34730">25929 13060 9600,'6'3'-1523,"-1"-1"1523,-5-2 0,0 0 0,0 0 0</inkml:trace>
  <inkml:trace contextRef="#ctx0" brushRef="#br0" timeOffset="34930">26183 12721 10281,'9'0'-1414,"-2"1"1475,-7-1 1,0 0-1,0 0 1</inkml:trace>
  <inkml:trace contextRef="#ctx0" brushRef="#br0" timeOffset="35130">26310 12213 6074,'4'8'1112,"-1"-2"624,-3-6-3122,0 0 282,-7-29 345,6 15 1,-6-14-1,7 26 1</inkml:trace>
  <inkml:trace contextRef="#ctx0" brushRef="#br0" timeOffset="35329">26480 12002 3009,'14'5'-535,"-2"0"1156,-12-5 0,0 0 0,0 0 1</inkml:trace>
  <inkml:trace contextRef="#ctx0" brushRef="#br0" timeOffset="35530">27030 12277 8690,'15'18'1851,"-3"-3"-1613,-12-15-4597,0 0 3296,35 28 0,-26-21 0,26 22 0</inkml:trace>
  <inkml:trace contextRef="#ctx0" brushRef="#br0" timeOffset="35697">27390 12615 10608,'7'8'1344,"-1"-3"-1243,-6-5-2111,0 0 2010,-2 1 0,1 0 0,-1 0 0</inkml:trace>
  <inkml:trace contextRef="#ctx0" brushRef="#br0" timeOffset="35963">25781 13060 9211,'3'6'2184,"-1"-1"-311,-2-5-3139,3 0 977,1-2-3163,9-6 3519,-1-6 0,-1 5 0,-5-2 1</inkml:trace>
  <inkml:trace contextRef="#ctx0" brushRef="#br0" timeOffset="36151">25760 12552 13824,'-4'-13'215,"0"3"-304,4 10-3334,0 0-463,-7-24 3886,10 15 0,-10-16 0,12 22 0</inkml:trace>
  <inkml:trace contextRef="#ctx0" brushRef="#br0" timeOffset="36330">26670 12256 6117,'18'0'662,"-4"0"1525,-14 0-5119,0 0 2932,-7-1 0,5 1 0,-5 0 0</inkml:trace>
  <inkml:trace contextRef="#ctx0" brushRef="#br0" timeOffset="36965">23685 13525 5944,'-11'-2'36,"2"-1"-282,9 3 246,0 0 0,0 0 0</inkml:trace>
  <inkml:trace contextRef="#ctx0" brushRef="#br0" timeOffset="37180">23664 13504 0,'1'9'0,"-1"-2"2484,0-7-2712,0 0 0,0 0 1</inkml:trace>
  <inkml:trace contextRef="#ctx0" brushRef="#br0" timeOffset="38886">23453 14478 7394,'-8'-3'2666,"1"1"-2484,7 2-1916,0 0 1524,8-5 9,0 3-26,8-4-165,4 4 25,-1 2 1064,5 4 617,-11 0-830,-3 3 546,-10-2-66,-8-1-794,2-2-21,-10 1-158,9-2 7,-2-1-152,6 0 36,2-3-100,1 1-191,2-4-109,6-2 353,2 0-127,6-5 46,-1 3-82,15-5 292,-14 8-28,9-2 10,-20 9 54,0 2 90,-3 1 103,-1 2 563,-4 13-367,-1-8 367,-5 8-565,2-13 425,-8-1-482,3-4 118,-1 0 109,4-5-361,7 1-235,0-3-434,15-9 588,-6 7-65,11-7-134,-7 11 244,-4 3 128,3 1 45,-6 11-83,-1-2 74,-2 6 43,-2-5 56,-2-1-20,-2-1 129,-6 0 107,-6-2-300,3-1-132,-5-2 90,10-2-101,-1-1-61,2 0 49,2-2-546,-1-7 360,4 3-346,2-11 480,5 10-126,4-8-93,3 7 193,-2 2-100,-1 2-110,-5 4-646,2 0 25,-1 1-1249,4 0 2170,-2 0 0,-1 0 0,-2 1 0</inkml:trace>
  <inkml:trace contextRef="#ctx0" brushRef="#br0" timeOffset="45551">11853 11303 9460,'5'-3'1549,"-2"0"744,-3 3-1788,2-16-508,-1 12 3,2-12 176,-1 19 166,2 4 355,6 22-268,-3 13 1,0 12-1,0-3-1193,0 3 1,0 3 796,-2-9 1,-1 7 0,1 3-1,-1-1 1,-1-7-956,0 2 1,-1-5 0,-1 2 942,1 1 1,0 3 0,0 1 0,0-4 16,0 2 0,0-4 1,1 9-260,0-11 0,1 7 0,0 5 0,1 1 1,0-1-1,0-2 0,-1-6 221,0 5 0,1-5 0,-1 0 0,1 7-12,-1-8 1,2 5-1,-1 4 1,1 2-1,0 0 1,-1-4-1,0-4 1,0-7-297,1 12 0,-1-9 1,0 4 238,-1-6 1,0 2 0,1 3-1,-2 0 1,1-1-49,-2 0 1,0 1-1,0-1 1,-1-1 0,1-2 51,1 14 1,-1-3-1,1 0 5,-2-7 0,0 2 0,1-3 0,0-6-216,2 1 0,0-6-140,3 19 29,-2-25 1,0 0-3152,10 21 2418,-7-29 1120,3 8 0,-9-32 0,-2-1 0</inkml:trace>
  <inkml:trace contextRef="#ctx0" brushRef="#br0" timeOffset="45951">12128 14605 0,'-6'-8'3195,"1"2"977,5 6-3558,0 0 705,3-1-1265,1 1 1110,5-1-704,4 0-183,6-1 28,7-1 3372,7-3-3420,7 0 1,9-4 0,-2 2-197,-4 0 1,1 0-530,9-2 0,7-1 1,-2 0 493,-5 1 0,-1 1 0,-2-1-696,-7 3 0,-2-1 1,4 0 661,-1 1 1,4-2 0,2 1-1,3-1 1,-1 1-8,-3 0 1,3 1-1,0 0 1,0-1 0,0 1-1,-2 0-338,2 0 0,-3 0 0,1 0 1,1 0-1,6-1 359,-3 2 1,4-1 0,5 0-1,1-1 1,0 1 0,-3 0 0,-4 1-1,-5 1-403,6-1 1,-6 1 0,-2 1 0,6-1 410,-5 0 1,3 0-1,3 0 1,0-1-1,2 2 1,0-1-4,-7 2 1,1 1-1,2-1 1,0 1-1,0 0 1,-1 0-1,-4 0 1,-2 0-179,3 0 1,-5 0-1,-1 1 1,2-1-1,4 0 132,-3 1 1,3-1 0,3 0 0,2 1-1,0-1 1,-1 0 0,-3 1 0,-4 0-76,9-1 0,-3 1 0,-3 0 1,-1 0-1,-2 0 38,3 0 1,-3 0 0,1-1-1,4 1 11,-2-1 1,4 0 0,3 0 0,1-1 0,0 0 0,-2 1 53,1-1 0,0-1 0,1 1 0,-1-1 0,-1 1 0,-2-1-54,4 1 0,-3 0 0,0 0 1,0 0-1,1 0 82,-5 0 0,1 0 0,0-1 0,-1 1 0,-1 1 0,-4 0 29,8 0 0,-3 2 1,-3-1-1,-1 1 135,2 0 0,-4 0 1,4 0-314,2 0 1,3 1-1,1 0 1,-5 0-1340,1-1 1,-3 1 0,-2 0 724,12 1 0,-4-1 742,-8-2 0,-11 1 0,-24-1 0,-7 0 0</inkml:trace>
  <inkml:trace contextRef="#ctx0" brushRef="#br0" timeOffset="47967">10329 12933 7951,'-8'2'3254,"2"0"-2465,6-2 1029,0 0-1073,-42-8-504,25 9 224,-41-1-233,41 9 34,-10 11-613,9 19 170,5-10-173,11 22 93,9-30-4,6 4-27,1-13-903,22-3 769,-15-9-595,26-13 491,-29-4-460,9-16 1165,-13-1 269,-3 11 143,-6 1-81,-5 20 61,-2 1-453,1 22-177,0-8-148,4 26 198,0-25-122,8 6 114,5-16-39,-2-3-244,9-9 82,-11-2-37,3-6 48,-5 3-476,2-22 1139,-7 9-131,2-10 159,-9 16 149,-3 9-451,2 3-196,-3 4-95,5 3-191,0 1 418,1 3-17,0-1 125,0 6-164,1-4 19,1 8-81,-1-8 6,1 3-6,-2-6-160,0 0 208,2 1-3,-1-1-1,2 3 63,8 9-107,-3-4-81,9 12 72,-7-11-61,8 6-322,6-1-25,-7-5-1073,7-1 121,-16-8 1369,3-6 0,-6 4 0,0-3 0</inkml:trace>
  <inkml:trace contextRef="#ctx0" brushRef="#br0" timeOffset="48788">10647 12912 7013,'-7'-8'4637,"1"2"-4029,6 6 80,0 0-244,-35-9 552,6 16-833,-16-8 77,15 23-240,20-9-44,0 5 7,7-7-274,8 11 337,1-10-26,5 6-180,4-14 46,-3-2 53,5-1-513,16-16 395,-16 5-81,17-17 280,-26 15 378,1-9 381,-7 13-680,-2-2-79,0 8-900,0 2 783,0 6 114,24 34-39,-10-13 42,7 7 0,1 1-53,-3-2 29,-2-4 0,-2 2 97,-3 1 0,-2-1 106,6 15 272,-12 5-280,-10-40-81,-8-1-23,-30-16-73,22-1-246,-25-18 163,36 10-253,1-13 168,24-12 391,2 15 1,3 1-182,-1-1 0,1 2-202,5 1 1,0 2 165,6-4-1735,4-4 0,0-1 1637,1-3 12,-4 3 1,-3 1-546,-16 5 370,-5 0 15,-4 0 580,-19-2 1,-4 0-82,3 5 41,-9-1 0,0 7-294,9 18-70,-2 5 3213,10 5-3199,11 35 28,5-21-4,7 3 0,4-3-176,10-8 63,1-6 1,7-2 144,16-7 0,9-5 0,-8 1 0,-15 3 0,-1 0 0,10-5 0,0 1 0,0-1 0</inkml:trace>
  <inkml:trace contextRef="#ctx0" brushRef="#br0" timeOffset="49485">15155 14288 11359,'0'11'-73,"0"-2"650,3 21 0,2 6-1740,5 3 1194,-1-3 0,1 8 0,1-4-1354,0-10 0,1 0 1323,3 8 0,1 4 64,-3-4 1,0 2 0,-2-3-2,-2-7 0,-1 0-8,7 21 0,-5-4 107,-9-23 164,-6-1-290,0-11-1101,-12-19 676,11-8-3,-4-35 266,15 16 2423,6-22-2446,13 17 1046,2 15-967,-2 11 67,-6 24 34,-4 38 168,-11-24-300,-6 31-316,-8-42-1680,-10 5 2097,5-13 0,4 0 0,4-5 0</inkml:trace>
  <inkml:trace contextRef="#ctx0" brushRef="#br0" timeOffset="49752">15621 14711 7781,'12'0'1871,"2"25"1,-2 7-1835,-3-5-36,3 10 0,0-2 109,-1-9 585,12 6-415,-12-18 889,8 4-783,-13-20 480,6-12-772,1-13 0,0-4-103,4-9-146,-1-2 0,-3 2 136,-5 8-588,3-16-3043,-6 9 3650,-8 10 0,2 5 0,-6 20 0</inkml:trace>
  <inkml:trace contextRef="#ctx0" brushRef="#br0" timeOffset="53587">11938 13695 6884,'10'8'2019,"-3"-1"-613,-7-7-899,0 0 26,48-17-606,-30 12 0,38-13-733,-35 16-68,-4 1-210,4 0 1084,4 1 0,-14 0 0,6 0 0</inkml:trace>
  <inkml:trace contextRef="#ctx0" brushRef="#br0" timeOffset="55437">11451 13780 1367,'1'6'2301,"0"0"539,-1-6-3185,0 0 1390,4 34-1109,0-21-9,5 26 552,6-28-670,-6-5 2973,25-7-2891,-20-5 64,18-16 328,-21-1 1007,-1-15-511,-11 14-200,-8 0-573,-4 17 0,-1 4-466,-25 11 234,19-2-746,-24 14-322,33-7-1433,-1 12 1879,9-9 0,1-2 0,2-7 0</inkml:trace>
  <inkml:trace contextRef="#ctx0" brushRef="#br0" timeOffset="57104">13462 13610 7551,'10'7'-932,"-2"-2"47,-8-5 885,0 0 0,0 0 0</inkml:trace>
  <inkml:trace contextRef="#ctx0" brushRef="#br0" timeOffset="57287">13462 13610 10130,'-25'-35'1372,"22"28"-2392,-32-35-447,32 40 1467,11 2 0,-6 0 0,6 0 0</inkml:trace>
  <inkml:trace contextRef="#ctx0" brushRef="#br0" timeOffset="57404">13462 13504 7369,'4'7'-840,"0"-2"840,-4-5 0,0 0 0,0 0 0</inkml:trace>
  <inkml:trace contextRef="#ctx0" brushRef="#br0" timeOffset="60139">13568 13441 6756,'9'8'585,"-2"-2"235,-7-6-114,0 0-572,13 1-134,-9-1-36,12 1-65,-12 0-117,1-1 218,-2 2 0,-1-1 0,0 0 0</inkml:trace>
  <inkml:trace contextRef="#ctx0" brushRef="#br0" timeOffset="60504">13526 13589 9934,'10'3'434,"-2"-1"-3316,-8-2 2882,0 0 0,0 0 0</inkml:trace>
  <inkml:trace contextRef="#ctx0" brushRef="#br0" timeOffset="60708">13547 13610 11899,'-2'-9'1535,"1"2"-1409,1 7-2239,0 0 1,0 0 0</inkml:trace>
  <inkml:trace contextRef="#ctx0" brushRef="#br0" timeOffset="60955">13356 13356 9816,'6'1'-602,"-1"-1"-58,-5 0 0,0 0 1</inkml:trace>
  <inkml:trace contextRef="#ctx0" brushRef="#br0" timeOffset="61139">13547 13483 7184,'6'2'149,"-2"-1"-149,-4-1 0,0 0 0</inkml:trace>
  <inkml:trace contextRef="#ctx0" brushRef="#br0" timeOffset="61355">13801 13399 10161,'14'6'588,"-3"0"967,-11-6-1995,0 0-4833,-18-22 5273,8 7 0,-9-10 0,14 15 0</inkml:trace>
  <inkml:trace contextRef="#ctx0" brushRef="#br0" timeOffset="61538">13610 13018 12479,'-1'-3'123,"-1"1"-4443,2 2 3379,-6-24 941,9 15 0,-8-15 0,9 21 0</inkml:trace>
  <inkml:trace contextRef="#ctx0" brushRef="#br0" timeOffset="61689">13674 12869 11378,'12'8'1871,"-2"-2"-2241,-10-6-3429,0 0 2736,23-27 0,-17 20 0,17-21 0</inkml:trace>
  <inkml:trace contextRef="#ctx0" brushRef="#br0" timeOffset="61839">13864 12700 3439,'8'1'1601,"-2"-1"1517,-6 0-4080,0 0-2268,12-22 3230,-2 8 0,3-10 0,-6 16 0</inkml:trace>
  <inkml:trace contextRef="#ctx0" brushRef="#br0" timeOffset="62021">13991 12383 11513,'11'0'935,"-3"0"-1470,-8 0-238,0 0-1940,12-20 2713,0 10 0,3-12 0,-6 17 0</inkml:trace>
  <inkml:trace contextRef="#ctx0" brushRef="#br0" timeOffset="62189">14520 12340 2322,'8'7'965,"-1"-2"1494,-7-5-3027,0 0 1,0 0 0</inkml:trace>
  <inkml:trace contextRef="#ctx0" brushRef="#br0" timeOffset="62356">14859 12065 11877,'-7'-48'-1228,"5"3"0,5 36 0,1-1 1</inkml:trace>
  <inkml:trace contextRef="#ctx0" brushRef="#br0" timeOffset="62539">15261 11409 12734,'11'-7'235,"-2"2"-552,-9 5-303,0 0 1,0 0-1</inkml:trace>
  <inkml:trace contextRef="#ctx0" brushRef="#br0" timeOffset="65212">4000 11938 9897,'-3'-12'1764,"0"3"-1355,3 9 563,-8 26-718,8-2-46,-1 18 0,1 5-622,4-14 1,1 6 410,-1 0 0,1 10 0,0 7 0,1 4 1,0 0-1,-1-4 0,-1-7-813,1 2 1,-1-6 0,-1 1 0,2 6 748,-1-1 1,1 5 0,0 4 0,0 1 0,0 0 0,0-2 0,-2-4-617,1 3 1,-1-2-1,-1-2 1,0-2 0,0-1 504,1 1 1,-1-3 0,0 1 0,1 8-31,0-12 1,0 7-1,0 4 1,1 3 0,0 1-1,-1-2 1,1-2-1,-1-5 1,-1-6 207,1 8 0,0-8 0,0-1 0,0 6-43,0 3 0,1 7 0,0 2 1,0-1-1,0-5 0,-1-10-262,-1 11 0,0-10-83,0-10 0,-1-1 111,2 7 0,0 1-135,0-7 1,1-3 278,2 15 133,2 7 541,-3-27-541,-1-8 1822,0-6-1603,-3-5 1076,1-5 1021,-2-3 1103,0-2-3346,2-1 1041,-1 0 392,44-22-1206,-18 11-83,14-6 0,4 0-72,5 1-105,-8 5 0,15-3 0,6-2 0,-2 1 0,-8 3-1168,-7 1 0,-4 1 0,5 0 1135,-3 0 1,7-2-1,4 0 1,-1-1 0,-3 2-1,-7 2 23,2 0 0,-6 2 0,0 0-786,5-1 1,-1 0 0,2 0 830,-1 0 1,0 0 0,7-1-204,-9 1 1,6 0 0,2-1 0,2-1-1,-1 1 1,-1 1 155,6-2 1,-2 0 0,1 1-1,0-1 1,2 0-188,-3 1 1,2-1 0,0 0-1,1 0 1,0 0 0,0 0 156,2 0 1,1 0 0,0 0-1,-1 0 1,-2 1 0,-5 0 122,2 1 0,-7 0 0,3 0 0,11-1-184,-20 4 1,7-2 0,5 1 0,3-1 0,3 0 0,3-1 0,0 1 0,0 0 0,-1 0 0,-3 0 0,-2 1 0,-5 0 0,-5 1 54,10-2 1,-8 2 0,-2 0-1,-1 1 1,3-1 0,6 0-3,-4 0 0,4-1 1,6 0-1,2 0 0,1 0 1,0-1-1,-1 1 0,-3 1 1,-4 0-1,-5 1 0,-8 0 102,21 1 0,-11 1 0,2 0-205,-4 1 0,3 0 0,1 0 0,2 0-678,0 0 0,3 0 1,2 1-1,-3 0 1,-4-1 503,-5 1 0,-4-1 0,0 1 0,1 0 95,10 0 1,6 0-1,-8 1 1,-18 1 242,-18 5 1,-4-3 0,-17 1 0</inkml:trace>
  <inkml:trace contextRef="#ctx0" brushRef="#br0" timeOffset="67991">3916 13272 7176,'12'-2'4174,"-2"0"-3602,-10 2 108,0 0-814,28-4 304,-8 2-170,26-4-308,-13 1-100,2 1 310,0-1 98,-3 1 0,-1-1 0,-5 2 0,17-3 0</inkml:trace>
  <inkml:trace contextRef="#ctx0" brushRef="#br0" timeOffset="69458">3366 13462 6985,'5'15'93,"-1"-4"-93,-4-11-9,0 0-4332,8 33 4249,-4-20-26,6 26 361,-3-27-607,-1-4 364,1-1 0,-4-5 0,-1-1 0</inkml:trace>
  <inkml:trace contextRef="#ctx0" brushRef="#br0" timeOffset="69809">3471 13462 0,'6'7'0,"-2"-2"1485,-4-5-1659,0 0 1642,30 2-1368,-19-7-55,21 2 932,-29-12-923,-2 7 3850,-2-9-3767,0 12-28,-2-2 174,1 7-235,-5 0-54,-14 9-322,8-3 328,-10 12 0,19-13 0,1 4 0</inkml:trace>
  <inkml:trace contextRef="#ctx0" brushRef="#br0" timeOffset="72178">6096 12764 12672,'12'0'1695,"-2"0"-1410,-10 0-2873,0 0 638,-2 2 1,0 0-1</inkml:trace>
  <inkml:trace contextRef="#ctx0" brushRef="#br0" timeOffset="72380">6371 12912 9746,'30'28'-238,"-7"-5"238,-23-23-450,0 0 0,0 0 0</inkml:trace>
  <inkml:trace contextRef="#ctx0" brushRef="#br0" timeOffset="72558">6625 12785 12451,'5'2'1314,"-1"0"-1219,-4-2-5052,-43-36 4957,26 5 0,-6 10 0,2 1 0,15-2 0</inkml:trace>
  <inkml:trace contextRef="#ctx0" brushRef="#br0" timeOffset="72744">6181 12150 12756,'-12'-12'470,"3"3"-245,9 9-4610,0 0 3097,-11-15 225,15 4 0,-13-7 0,16 11 0</inkml:trace>
  <inkml:trace contextRef="#ctx0" brushRef="#br0" timeOffset="72909">6456 12129 6352,'21'20'2349,"-4"-4"-76,-17-16-2491,0 0-2129,36 13 1050,-21-14 1297,36 1 0,-42-7 0,4-5 0</inkml:trace>
  <inkml:trace contextRef="#ctx0" brushRef="#br0" timeOffset="73077">6922 11896 11751,'10'6'1095,"-1"-1"-958,-9-5-4760,0 0 4623,-16-19 0,12 14 0,-11-14 0</inkml:trace>
  <inkml:trace contextRef="#ctx0" brushRef="#br0" timeOffset="73246">6879 11345 13770,'-11'-5'518,"2"0"-518,9 5-4030,0 0 4030,-5-30 0,3 22 0,-3-23 0</inkml:trace>
  <inkml:trace contextRef="#ctx0" brushRef="#br0" timeOffset="73409">7049 11070 8548,'19'15'0,"-3"-3"0</inkml:trace>
  <inkml:trace contextRef="#ctx0" brushRef="#br0" timeOffset="73579">7493 11684 8892,'7'17'1358,"-1"-4"-1067,-6-13-4460,0 0 4169,5 15 0,-4-12 0,4 12 0</inkml:trace>
  <inkml:trace contextRef="#ctx0" brushRef="#br0" timeOffset="73732">7472 11917 13723,'0'13'-2179,"0"-3"763,0-10 1,0 0 0,0 0 0</inkml:trace>
  <inkml:trace contextRef="#ctx0" brushRef="#br0" timeOffset="73929">7768 11345 12913,'-12'-2'-5522,"2"0"-1625,10 2 7147,0 0 0,0 0 0</inkml:trace>
  <inkml:trace contextRef="#ctx0" brushRef="#br0" timeOffset="74129">7662 11113 10188,'-3'4'-2424,"0"-1"2424,3-3 0,0 0 0</inkml:trace>
  <inkml:trace contextRef="#ctx0" brushRef="#br0" timeOffset="78711">6117 12954 6756,'1'8'767,"-1"-1"-731,0-7 384,0 0-358,0-4 55,-1 3 861,1-2-822,0 2-209,0-1 106,0-3-89,3-5 42,0 0 80,6-8-32,-3 6-18,3-7 42,-2 6 127,9-21-68,-3 8-134,3-9 2,-4 7 43,-5 14-42,9-22 5,-6 13 62,5-8 8,-6 7-81,-4 11 11,6-13-22,-7 13-31,7-13 5,-6 13 7,4-9 30,-4 9-14,5-13-84,0 4 95,2-7 11,-4 8 85,1-4-88,-5 14 34,4-10-103,-4 11 11,2-8-20,-2 8 62,5-11 53,2-1 39,-1 1-3,3-7-75,-7 14 0,3-4 84,2-6-87,0 4 3,2-5 195,4-4 15,-3 6-165,0 0 179,1-2-174,-7 12 67,5-10-67,-5 9-41,15-27 80,-6 13-128,7-9 36,-7 14 44,0 2 152,9-11-123,-2 2 20,2-2 5,1-4-51,0 0-38,1 0-9,7-6-1255,-18 22 1261,7-7-12,-7 9-25,-1 0 31,1 0-5,15-17 5,-11 11-21,-1 2 0,2-1-18,18-19-1498,-8 11 1,1 1 1532,-9 7 0,0 1-749,8-6 1,-2 2 716,-6 7-544,16-15 580,-17 15 48,22-19 8,-7 7-53,0 0 61,-1 1-61,-20 16 2019,12-12-1885,-9 7 2875,1-1-2920,-6 5 1308,-10 10-1397,-1 0-57,-1 3-2505,-3 2 709,-4 3 1850,-2 2 0,1-1 0,-1 0 0</inkml:trace>
  <inkml:trace contextRef="#ctx0" brushRef="#br0" timeOffset="79896">8509 10626 13734,'13'-7'-53,"-2"3"-56,-11 4-5145,0 0 5254,-7-4 0,6 2 0,-6-2 0</inkml:trace>
  <inkml:trace contextRef="#ctx0" brushRef="#br0" timeOffset="80079">8594 11049 8867,'-4'17'-684,"-2"-4"0,10-11 0</inkml:trace>
  <inkml:trace contextRef="#ctx0" brushRef="#br0" timeOffset="80248">9017 11070 12493,'17'8'-515,"-3"-2"867,-14-6-251,0 0-4396,7-1 4295,0-9 0,2 7 0,-4-6 0</inkml:trace>
  <inkml:trace contextRef="#ctx0" brushRef="#br0" timeOffset="80431">8911 10477 13260,'-7'-7'-851,"1"1"-2168,6 6 1897,0 0 1122,6-3 0,-4 2 0,5-2 0</inkml:trace>
  <inkml:trace contextRef="#ctx0" brushRef="#br0" timeOffset="80611">9186 10710 11121,'13'6'-2187,"-2"-1"1840,-11-5-604,0 0 0,0 0 0</inkml:trace>
  <inkml:trace contextRef="#ctx0" brushRef="#br0" timeOffset="80784">9631 10859 11804,'10'13'538,"-1"-3"-538,-9-10-2344,0 0 2344,12 14 0,-8-11 0,8 11 0</inkml:trace>
  <inkml:trace contextRef="#ctx0" brushRef="#br0" timeOffset="80961">9991 11049 13726,'2'4'-1858,"0"-2"224,-2-2 0,0 0 0</inkml:trace>
  <inkml:trace contextRef="#ctx0" brushRef="#br0" timeOffset="81147">9589 11515 13274,'3'9'-2884,"0"-1"2128,-3-8 23,0 0 1,0 0-1</inkml:trace>
  <inkml:trace contextRef="#ctx0" brushRef="#br0" timeOffset="81331">9589 11515 11994,'3'9'-1554,"0"-1"-677,-3-8 2231,0 0 0,0 0 0</inkml:trace>
  <inkml:trace contextRef="#ctx0" brushRef="#br0" timeOffset="81499">9271 10943 12036,'-7'-1'-4452,"2"1"4452,5 0 0,0 0 0,0 0 0</inkml:trace>
  <inkml:trace contextRef="#ctx0" brushRef="#br0" timeOffset="81696">9694 11134 12319,'10'12'-2873,"-3"-2"1403,-7-10 1470,0 0 0,0 0 0</inkml:trace>
  <inkml:trace contextRef="#ctx0" brushRef="#br0" timeOffset="81896">9864 11282 8720,'7'6'-666,"-1"-1"0,-6-5 1,0 0-1</inkml:trace>
  <inkml:trace contextRef="#ctx0" brushRef="#br0" timeOffset="82112">10097 11663 12291,'8'4'-871,"-1"0"572,-7-4-786,0 0 1,0 0-1</inkml:trace>
  <inkml:trace contextRef="#ctx0" brushRef="#br0" timeOffset="82311">10181 11853 10908,'12'10'664,"-3"-2"-454,-9-8-1274,0 0-2137,5 0 3201,-1-3 0,1 3 0,-3-4 0</inkml:trace>
  <inkml:trace contextRef="#ctx0" brushRef="#br0" timeOffset="82496">10605 11663 13039,'5'6'-98,"-1"-2"-4752,-4-4 4850,0 0 0,0 0 0</inkml:trace>
  <inkml:trace contextRef="#ctx0" brushRef="#br0" timeOffset="82648">10922 11430 11222,'8'4'-5488,"-2"-1"5488,-6-3 0,0 0 0,0 0 0</inkml:trace>
  <inkml:trace contextRef="#ctx0" brushRef="#br0" timeOffset="87448">6541 12996 6929,'5'10'1131,"-1"-2"-109,-49-2-8,14-3-836,1 1 0,0-1 667,-13 3-5209,-7-2 4762,8-1-8,-8 0 1255,22-2-1508,-1-1-129,0 0 99,-1 0 822,-1-1-786,1-4 0,-1-1-135,-23-10 82,15 2 0,0-1-74,-10-9 78,14 3 0,0-4 18,6-1 0,1 0 1382,-1 1 0,1-1-1562,0-9 1,4 0 67,3-3-18,5 4 0,2-5-1642,2-4 1,1-1 1641,1-1 0,0-2-50,0-7 1,1 1 18,4 19 1,1 1 46,1-15 1,1-2-1024,3 5 0,1 1 1070,-1 0 0,2 0 46,4-7 0,2 5 81,2 1-204,4 0 0,4-3-2,2 6 0,0 0 37,0 0 0,1 0 23,2 2 1,-1 4-34,7-4 12,-8 12 1,1 0 47,12-13-14,1 2 1,2-1-63,-13 16 1,0 1-15,11-11 1,0 1-34,9-3 26,-12 10 1,2 0 75,-1 4 1,1 0-29,-1-1 0,1 1 57,0 1 1,-3 2-26,8-3-33,0 1-3,2 0 1101,-14 7 0,3 0-1152,8-3 1,-1 1 19,-6 2 1,0 1 11,15-4 1,-1 0 1647,-15 7 1,0 1-1682,12-3 1,1 0 80,-14 4 1,-1 1-36,7 0 1,-3 2-40,2 1-31,11 0 43,2 2-98,-12 2 1,1 0 29,17 1 79,-15 2 0,-3 2-15,-9 2-5,16 11-3280,-8 0 3252,10 10 70,-9-4-160,7 11 160,-17-12-9,15 19 1,-9-2-2180,-2 0 2284,-3 0-96,-9-11 2120,-1 0-2185,9 14 363,2 3-283,-7-11 1,0 1-832,7 13 816,-14-22 0,0 0 44,2 16-44,-5-9 37,2 11-37,-6-13 54,-3 0 1,-2 1 35,2 10-82,-2-9 0,-1 0-8,-5 20 0,0-13 27,-2-8 0,-1 3 27,-6 6 1,-2 0-55,5-11 0,-1 0 199,-9 18 1,-2-3-189,0-6 34,3-7 0,-4 3 65,-5 2 1,0-1-93,5-5 0,-1-1 49,-6 6 1,0-2-368,2-5 1,0-3 321,6-6 1,-1 1 51,-16 14 1,-5 1-90,11-13 0,-1 0 0,1-1-743,-10 7 0,1-1 758,-9 4 0,0-3-17,8-8 0,1-3 721,10-4 0,-1 0-839,-3 0 1,-3 0 0,0-1-761,0-2 0,0-1 0,0-1 274,-9 4 1,0-2-353,-6 0 0,4-2-2630,4-3 3603,-4-4 0,28-1 0,-1-2 0</inkml:trace>
  <inkml:trace contextRef="#ctx0" brushRef="#br0" timeOffset="88382">9313 11938 10799,'-10'-8'-35,"-24"-3"0,-9 0-2381,13 4 0,-3-2 2824,-7-1 0,-4-1 0,3-1-327,0 0 0,2 0 420,-9-7 1,2 0-439,18 6 0,2-1 632,-17-10 1,-2-5-751,2-7 0,2-3-148,7 9 0,0-5 109,0-6 1,0-8 0,4 1 120,10 7 0,4 0 0,-1-2 7,1 2 0,0-3 1,1 0-1,1 2-32,2 0 0,1 1 0,2 2-5,0-13 0,3 5-53,4 0 367,4 15 0,4-1-438,2-1 1,7-2 8,12-6 1,8-3-1,-1 4-335,-1 1 0,5 2 469,-3 9 0,7-3 0,0 2 0,-5 5 31,4 3 1,1 3-48,5-1 0,5-1 0,2 2-460,-11 8 1,2 2 0,0 1 0,-2 0 434,7-2 1,-2 1 0,1 0 467,8 2 1,2 1 0,-3 3-504,-10 4 1,-2 2-1,-2 1 65,7 0 1,2 2 12,3 2 0,4 2 0,1 6 77,-6 3 1,2 6 0,-1 1 0,-3-3-441,1 0 0,-3-1 0,3 4 337,-7 0 1,4 5 0,0 1 0,-3 0 0,-8-4-17,5 10 0,-5 2 11,-7-8 1,1 4-1,1 2 1,-3 0-262,-2 3 0,-1 1 0,-2 1 1,-1-2 273,5 5 0,-2-1 0,0 1 344,0 6 0,0 2 1,-5-4-278,-5 5 0,-4-4 24,-4-13 0,-1 0 53,2 20 1,-8 2-113,-13-19 0,-7 1 0,1-3 139,2 5 0,-4-1 0,-11-2 1,-8 1 0,2-8 155,5-13 1,-2-4-215,-5 2 0,-6 0 0,-4-2-153,-2-5 0,-4-2 0,-3-2 0,2 0-140,4 0 0,0-2 0,0 0 1,-1 0 115,4-2 1,-1 0-1,-1-1 1,2-1-1,3-1-232,-10-3 0,4-1 0,3-2-518,-8-3 1,2-1-255,-1-1 0,-1-3 917,2-2 1,-1-1 0,14 5-1,21 10 1,-5-4 0</inkml:trace>
  <inkml:trace contextRef="#ctx0" brushRef="#br0" timeOffset="88999">7599 11007 0,'-14'7'992,"-26"30"-782,19-14-47,-2 3 1,-2 2 1366,-10 14-1120,6-8 1,-4 7 43,3-4 1,-5 6 0,-1 2 0,2-4-329,1 0 0,2-3 1,-4 5-28,1-1 0,-4 5 0,-1 2 0,1-3 0,6-5-40,3-4 1,3-5 0,-1 2-13,-8 11 1,-3 3 0,3-3 330,10-12 0,2-1 0,-3 3-481,-6 9 0,-3 7 0,0-1 0,3-3-376,4-5 1,1-3 0,-1 3 415,-2 3 0,-3 4 0,1 0 0,2-3-106,2 0 0,1-3 0,2-2 577,-3 5 0,-1 1-814,2-2 0,-3 3 0,2-2-505,3-8 0,0-1 1,2-3 330,-3 6 1,1-3 621,-2 1 1,5-9 0,15-22 0,3-4 0</inkml:trace>
  <inkml:trace contextRef="#ctx0" brushRef="#br0" timeOffset="89681">8065 10583 7394,'15'12'977,"-3"-2"-711,-12-10 361,0 0 31,42 15 370,-13-7-1877,8 3 0,10 3 1,-4-2 1074,-6-3 1,0 1-116,3 0 1,5 1-1,0 1 141,0-1 0,1 1 0,4 1-97,-7-2 1,2 1 0,3 1-1,2 0 1,2 0-122,2 0 1,4 2-1,1-1 1,1 1 0,0-1-1,-3 0-368,-5-1 1,-1 0-1,-1-1 1,0 1 0,0-1-1,0 0 334,2 0 0,2 1 0,0-1 0,-2 0 0,-2 0 0,-3-2-407,15 4 0,-5-2 1,-1 1 378,-12-4 1,1 1 0,-1 0-1,-1-1 10,14 4 1,-1-1-1,2 2-76,-5-1 0,1 0 1,2 2-1,0 1-184,-5 1 1,0 2 0,1 1 0,-1 0-1,-3-2 140,-1-1 0,-1-1 0,-2 0 1,0 2-406,4 5 1,3 3-1,-5-1 1,-12-3-241,1 9 783,4 13 0,-28-30 0,0 3 0</inkml:trace>
  <inkml:trace contextRef="#ctx0" brushRef="#br0" timeOffset="99668">22839 5292 1945,'-33'-30'165,"1"1"1,0-1 0,2-3-1,0-4 1,0 0 0,3 0 4,-2-1 0,2 1 0,1-5 210,0-6 0,-1-6 0,3 0 0,5 5-165,5 9 1,4 2 0,1-1-138,-2-13 0,1-3 0,2 3 136,3-5 0,6-4-58,4 18 1,4-6-1,2-4 1,1-1-1,-1 3 1,0 5-142,2-13 0,0 6 0,3-7-15,-1 13 0,3-6 0,1-3 0,2-2 0,0 3 0,-1 3 0,-1 8 0,8-10 0,-1 9 0,4-4 17,-1 4 1,2-4 0,3 0 0,3-1 0,4 1 92,-2 10 1,4-1 0,3 1 0,2 1 0,0 0 0,-2 1 0,-2 1-163,-5 3 0,-2 0 0,-1 2 1,1 0-1,3 0 0,5-2 125,-5 7 0,4-2 0,3-1 0,3 0 0,1 0 0,2 0 0,-1 1 1,0 1-1,-2 2 0,-1 1 0,-4 4-32,6-2 1,-4 3-1,-1 3 1,-1 1 0,2 1-1,3-1 1,6 0 0,-7 2 1,3 0 0,4-1 0,3 1 0,2-1 0,1 1 0,1 0 0,-1 0 0,0 1 0,-2 0-1,-2 1 1,-2 0 0,-5 2-82,7-1 0,-3 0 0,-4 2 1,-1 0-1,0 1 0,1 1 0,1-1 1,3 1 38,0 0 0,3 0 0,1 1 0,1-1 0,1 2 0,-1-1 0,0 2 0,-2 0 0,-2 2 0,-3 1-80,4 1 0,-2 2 1,-2 1-1,-1 1 1,-2 1-1,-1 0 1,0-1 50,8 2 1,-2-1-1,-2 1 1,1 0-1,3 2 47,-1-1 0,1 1 1,2 0-1,0 1 1,2 2-1,-1 2-32,-8-1 0,1 3 0,0 0 0,1 2 0,0 0 0,-1 1 0,-1-1 0,-1 1-36,1 1 1,-2-1 0,-1 1 0,0 1 0,1 0 0,0 1 0,3 2 45,-5-3 0,1 2 1,2 0-1,1 2 1,1 0-1,-1 0 0,-1 0 1,-1 0-1,-3 0 1,-2-1-15,9 6 1,-4-1 0,-2-1 0,-1 1-1,-1 2 1,2 2 3,-2 0 0,0 0 0,0 2 0,-1 1 0,0 2 0,-1 1 0,-2 3-26,-4-1 0,0 4 0,-2 1 0,-1 1 0,0 2 1,-2-1-1,0 0 0,-1-1-1,1 2 1,-1-1-1,-2 1 1,0-1 0,-1 1-1,0 1 1,-1 0-63,-2-3 1,0 2-1,1 1 1,-1 0-1,-2-1 1,-2 0 0,-3-2-1,-3-3-9,0 18 0,-6-3 0,-4-3 0,-2-2 75,-3 2 1,-4-4 0,-1 0-40,-1-1 1,-1 0 0,-6 6 63,-2-11 0,-5 6 1,-4 4-1,-2 2 1,0-1-1,1-3 0,3-6 12,-3 8 0,1-7 0,0 1 0,-3 5 0,2-7 0,-2 5 0,-1 2 0,-2 1 0,0-1 0,0-3 0,1-4 27,-2-2 0,1-4 0,-1-2 0,-1 0 0,-3 2 30,-1 0 1,-3 1-1,-1 0 1,-2 0 0,-2 0-1,-2 0 15,5-6 1,-2 0 0,-2-1 0,0 1 0,-2 0 0,1-1 0,1-1 0,0-1-50,1 0 1,0 0 0,1 0 0,0-2 0,0 0 0,-1-2 0,-1-1 19,-7 3 0,-2-2 1,-1-1-1,1-2 1,3-2-1,2-3 30,-1 0 0,3-4 1,2-1-1,-2 0-62,-3 1 0,1-1 0,-2-1 1,0 1 19,-1-1 1,-1-1-1,0 0 1,-1 0-10,2-1 0,1 0 1,-3-1-1,-10-1 157,15-5 1,-5 0 0,-5-1 0,-5 0-1,-2 0 1,-1-1 0,0 0 0,2 0-1,1-1 1,5 0 0,5 0-167,-10 1 0,7-1 1,3-1-1,0 0 1,-5-1-1,-7 0 4,18-1 0,-6 0 1,-3 0-1,-3 0 1,-2 0-1,-1 0 1,-1-1-1,0 0 0,1 0 1,1-1-1,4 0 1,2-1-1,5 0 1,5 0 7,-21-4 1,9-1 0,4 0 0,-1-2 0,-6-1-20,10 2 1,-2 0 0,-3-1 0,-1 0 0,-1-1 0,-1-1-1,0 0 1,1-1 0,0 0-51,0-2 1,-1-1 0,0 0-1,0-1 1,0-1 0,1 0-1,0 0 1,1 1 0,2 0 38,-1 0 1,1 1 0,1 0 0,1 1 0,0-2 0,0 1-1,-1-1 1,0-1-21,3 0 1,-2 0 0,-1-1 0,0 0 0,1 0-1,0-1 1,2 0 0,2-1 0,3 0-53,-8-6 0,2-1 0,3-1 0,1 0 0,2 0 0,2 1-5,0 0 1,3 1 0,1-1 0,0 0 0,-1-3 25,1 2 0,-2 0 0,0-1 0,1-2 0,2-4 0,5-6-243,6-1 1,3-7 0,2-3 0,2-3 0,2-1 0,1 1-1,2 3 1,1 4 54,-1-3 1,3 4 0,2 1 0,1-2 0,0-5 59,1 3 0,-2-5 1,1-3-1,1-1 0,1-1 1,3 1-1,5 2 0,3 5-304,8-5 1,5 4 0,5 1 0,2 2 0,2 0 0,-1-1 487,-2 5 0,2 0 0,2 0 0,-1 0 0,1 1 0,-1 0 0,-2 3 0,3-9 0,-1 2 0,-1 2 0,0 1 0,1 2 0,4 1 0,1 0 0,-1 0 0,0 1 0</inkml:trace>
  <inkml:trace contextRef="#ctx0" brushRef="#br0" timeOffset="108657">5800 9716 12722,'6'7'1174,"-1"0"-1011,-5-7 346,0 0 121,41 83-2514,-17-36 1873,-1-4 1,4 9 0,-2-7 10,-7-13 0,0-2 0,4 7 0,3 3-827,-3-4 1,2 2 0,-2-5-217,-5-8 0,0 0 1043,18 23 0,-4-7 0,-19-30 0,1-2 0</inkml:trace>
  <inkml:trace contextRef="#ctx0" brushRef="#br0" timeOffset="108954">6265 9991 13198,'9'36'308,"0"-1"1,7-6-1,2 0-762,-3 11 0,4-3-448,13-13 1,2-9 428,6-11 764,1-18-28,-32-10 37,-10-4 652,-23-20-916,8 23 62,-16-19-134,8 28-45,6 6-4175,-27 6 4256,28 9 0,-11 0 0,25 1 0</inkml:trace>
  <inkml:trace contextRef="#ctx0" brushRef="#br0" timeOffset="109171">6689 9800 16357,'-46'25'-677,"9"11"456,33-9-57,5 11-1401,17-7 1,4-3 367,2-1 58,8-1 0,3-6 1042,4-24 1,-10 3 0,-8-7 0</inkml:trace>
  <inkml:trace contextRef="#ctx0" brushRef="#br0" timeOffset="109741">7070 9652 11846,'-4'4'2924,"2"-1"-7571,2-3 5434,-37 30-619,22 0 536,-5-8 1,2 3-865,12 22 20,9-20 770,2 5-1526,19-5 610,-10-16 1,12 4-1045,-5-29 752,-9 2-758,-1-22 1,-4-4 1335,-5 6 423,-2-5 0,-3 2 229,-2 18 3359,-1 0-2817,5 15-1189,0 4-44,11 20-71,-3-8-209,41 20 313,-26-24-111,32 0 63,-34-15-46,5-5-416,6-40 516,-18 21 14,-5-14 0,-7-2 68,-14 8 258,-7-5 1,-6-10 0,1 8-256,9 16 1,-1 1 1,-8-13 1,-3-5-1,5 10 305,1 7 250,-6-2-684,12 34 84,5 18 120,14 28-117,8 0-45,10-17 0,7 4 0,-2-6-98,14 9-178,1-2 1,2-4 34,-14-22 0,0-5-283,3 1 1,3-3 523,4-5 0,4-3 0,-4 1 0,19 2 0,-21-7 0,0-1 0</inkml:trace>
  <inkml:trace contextRef="#ctx0" brushRef="#br0" timeOffset="110089">6456 10774 9824,'6'-1'2649,"25"-16"1,8-5-1698,7-4-2499,0 1 1,9-5 0,-3 1 1696,-3 3 0,1 0-66,-6 2 0,3-1 0,8-4-290,-11 7 1,6-4-1,5-2 1,1 0-1,-1-1 1,-4 3-1,-5 3 25,1-1 1,-6 2-1,1 1 1,5-3-159,-4 2 1,5-3-1,5-2 1,1-1 0,0 1-1,-4 1 1,-6 3-1,-8 4-545,15-8 1,-8 4-538,9-6 0,-5 1 1421,-5-5 0,-21 18 0,-10 2 0</inkml:trace>
  <inkml:trace contextRef="#ctx0" brushRef="#br0" timeOffset="125347">6223 12827 6901,'11'9'1235,"-2"-2"-935,-9-7-267,0 0-206,-2 5 128,1-4 619,-2 4-65,3-4 40,0-1-358,-3 2-1,-7 7-70,1-1 6,-5 8-8,3-5-9,0 3-3036,-16 15 3081,8-9-843,-20 24 855,17-20-63,1-1 1,-1 0-59,-6 7-173,3-3 0,-5 5 0,2-1 213,-2 0 0,0 0-67,3-2 1,-1 1 0,0 0-19,-11 10 0,2-3 24,14-13 0,-2 1-39,-10 12 0,-9 9 1,0 0-1,6-6 60,4-4 0,1 0-289,-4 3 1,-6 8 0,1-1 0,8-9 243,12-11 0,2-3 22,-6 7 1,-2 2-16,-8 8 0,0 1 29,3-5 0,-1 0 100,-6 7 1,0 1-156,-1-1 1,2-3 18,16-16 0,-1 1-350,-6 6 1,-4 4-1,3-4 348,8-7 1,-1 1-17,-3 3 1,-3 3-1,3-2 230,2-1 0,1-2-263,0 0 1,0 1 1,2-2 0,1-1-7,-8 10 757,1-1 1,-2 1-702,6-5 0,1 0-41,-6 6 0,0 0 38,4-4 1,3-2 2,-2 3-47,-8 10 1,1 0 46,7-10-3,-3 4 1,3-4 44,14-17-42,-3 3 641,1-1-568,3-5 2968,-2 1-3036,6-6 1011,2-4-934,0 0 226,1 0-361,1-2-4589,0 1 4642,3-7 0,-2 5 0,2-5 0</inkml:trace>
  <inkml:trace contextRef="#ctx0" brushRef="#br0" timeOffset="126160">4530 15367 7111,'3'7'1910,"0"-2"-1655,-3-5-4806,0 0 4825,19 36 1060,1 0-1302,-5-9 1,2 2 424,1 1 1,0-2-287,5 6 147,4 7 0,-1 0-103,-8-13 58,1 2 0,-5-7 43,-14-21 2621,1 0-3220,-4-10 165,-1 1-582,-5-23 597,6-3 30,0 1 34,12 0-134,0 22-18,3 0-75,-1 8 266,2 1 12,1 4 142,16 19-76,-9 3 68,4 7 428,-16-8 296,-11-4-842,-3-6-845,-16 11-1177,2-14 1994,-7 1 0,14-9 0,5-4 0</inkml:trace>
  <inkml:trace contextRef="#ctx0" brushRef="#br0" timeOffset="126411">4868 15600 0,'14'0'1133,"-3"1"1643,-11-1-2538,0 0 0,44 40-194,-24-22-41,15 13 0,0 0-6,-9-12 6,4 5 70,-17-17 501,-9-6-275,-2-3 239,2-19-404,-2 3 93,3-30-126,-2 20 36,0-21-137,-2 21-728,-4-29-509,-3 20 217,-3-8 1067,-2 16-47,-7 7 0,10 11 0,-5-1 0</inkml:trace>
  <inkml:trace contextRef="#ctx0" brushRef="#br0" timeOffset="127215">4170 15092 6913,'3'-2'1724,"-1"1"-30,-2 1-1893,-5-9 6,4 7-507,-3-7 353,4 9 747,0 0 138,0 3-210,0-2 1293,0 1-1431,-1 0 90,-4 1-207,1 0 17,-10 4-90,6-4-163,-4 1 18,8-3-18,1-1-1354,2-5 531,4-6 874,1-2 76,13-9 209,4 10-92,1-1 29,4 15-110,-13 3-70,4 7-76,-6 0 110,0 2-37,-3 0 384,-1 4 537,-6-7-672,-3-1-170,-6-6 400,-11-4-162,3 1 38,-19-9-346,13-1 56,-4-5-421,11-12-590,12-2 756,3 1 81,12 1 182,-2 20 81,6 0-73,3 7-170,-4 3 162,16 13 64,-15-2 191,2 3 1173,-15-5-1156,-8-7-3446,-9 2 2939,1-6-647,-13 1 272,10-4-174,-6 0-1269,3-5 2053,6 1 0,2-1 0,7 4 0</inkml:trace>
  <inkml:trace contextRef="#ctx0" brushRef="#br0" timeOffset="135132">6011 14478 10205,'13'14'2179,"-4"-2"-2115,-9-12-19,6 36 84,-2-14-2581,6 25 0,0 3 1995,-1-8 17,2 1 1,-1-1-134,-3-12-412,3 5-2984,-4-10 3969,-3-9 0,1-2 0,-4-10 0</inkml:trace>
  <inkml:trace contextRef="#ctx0" brushRef="#br0" timeOffset="136599">6138 15557 8718,'-14'-3'784,"2"0"-1842,12 3 1058,-29-51 0,22 38 0,-21-38 0</inkml:trace>
  <inkml:trace contextRef="#ctx0" brushRef="#br0" timeOffset="138083">5990 15028 9351,'4'-2'2484,"-2"0"-1272,-1-30-1192,0 20-26,6-33-391,26 8-138,6 2-1795,-13 13 0,2 1 1812,22-8 22,-16 14 0,7-1 361,5 2 1,8-2-1,4 1 1,-2 0 159,-2 2 0,0 0 1,2 0-1,0 1-26,-3 0 1,1-1-1,1 1 1,1 1-1,1 0-186,-5 3 0,1 1 1,1 0-1,0 1 1,-1 1-1,-2 1 46,3 0 1,0 1-1,-2 1 1,-1 0 0,-2-1-1,1-1 1,-1-1 0,-2 1-1,-4 0 1,14 3 0,0 0-1</inkml:trace>
  <inkml:trace contextRef="#ctx0" brushRef="#br0" timeOffset="138599">7980 14584 9466,'-43'1'-57,"1"0"1,-1 1-1,-5 0 1,-5 0 0,-1 0-1,4 1 93,-4 0 1,2 1-1,-2-1-1415,7 0 1,-3 1-1,1-1 1,3 1 1450,0 0 1,3 0 0,-1 1 42,-3 1 1,-1 0 0,-4 1-168,5 1 0,-4 0 0,-3 1 0,2 0 0,3 0 90,3-1 1,2-1 0,0 1-1,-3 0-75,-6 2 0,-6 2 0,0-1 0,4 1 1,9-2 71,-3 1 0,4 1-8,-1 0 0,-2 1 0,2 0 505,-7 4 0,4-1-1196,14-4 1,3-1 1681,-14 8-1648,74-27 238,19-11 0,8-6 839,-4 3 0,4-1 21,-14 5 0,2-1 0,2-1 1,-1 2-333,9-3 0,0 1 0,-2 1-85,-8 3 1,-1 1-1,4 0-6,9-1 1,5 0 0,0 0-1,-6 3 304,-10 2 0,-4 2 1,4-1-394,3 1 0,6-2 1,2 1-1,-2 0 0,-6 3-23,-2 0 0,-6 2 0,5 1-88,7 0 0,5-1 1,1 2-1,-7 0 76,-8 2 1,-4 0 0,4 1-30,10 3 1,7 1 0,-1 1 0,-8 0 105,1 1 1,-3 2 0,4 3 0,4 2 1,-10 0-75,1 7 38,-18-5 1,-4 1 2315,-11 10-1646,-6-8 426,-22-1-588,-2-13 1048,-33-1-1567,17-4 0,0-2 7,0 2 1,0-1 771,-3-2 0,2 0-893,-8-3-82,-2 1-73,-6 0 211,-4 1-1788,4 3 1,-10 0-1,5 1 932,5 1 0,-2 0 962,-2 1 0,-10 0 0,1 0 0,13 1 0,16-1 0,4 1 0,-13 0 0,0 1 0</inkml:trace>
  <inkml:trace contextRef="#ctx0" brushRef="#br0" timeOffset="140400">3916 13377 0,'31'4'0,"0"-1"0,19 3 1666,-11-6-1420,-21 0-97,30 0 1400,-33 0-1311,0 0 830,-7 0-640,0 0 3442,-6 1-2977,0 0-1136,-9 0 621,-4-1-378,-3 0 271,-19-9 222,-10-11-1897,0-1 1623,-3-6-2878,5-3 2788,8 5-71,5 1 1,-2-3-111,-3-7 1,2-2-539,4 6 0,1-1 584,-4-8 0,2-2 38,7 3 1,3 1 311,4 7 0,1-1-299,-8-23 0,2-3 95,5 10 0,1-2-140,3 8 0,0-2 0,1 2-259,-1-9 0,2 2 341,1 3 1,3 2-732,1-12 795,4 5 213,3 20 0,4-1-183,12-7 1,3 0 200,-4 7 1,3 1-315,8-5 0,3 3-18,1 6 0,0 3 131,-8 4 0,2 1-146,16-10 1,2 1-102,-15 10 0,0 2-65,4-3 0,-2 3-7,9-3-129,-11 7 20,-20 8 1542,1-1-586,-8 1-320,-3-1-471,-5-4 3182,-11-6-3095,0 1-264,-18-8-30,2 16 0,-1 4 149,-14-1 82,5 9 0,1 8-275,14 3 1,4 2 428,-3-1 0,1 5 349,-2 17 0,0 11 0,4-3-323,8-1 1,3 2-107,-5-1 0,-1 4 1,7-2 99,10-10 0,6-1 0,3 1-107,10 11 1,5 1 0,-1-2-443,-7-13 0,-1-2 0,4 1 391,4 3 0,4 3 0,1-3 0,-4-7-25,-1-7 1,0-3-29,15 12 1,3-1-1432,-4-10 0,-1-2 1427,-2-2 1,0-2-137,-2-2 0,-3-3 240,-4-3 1117,-14-6-669,-12-3 407,-4-1-816,-15-6 3203,1-1-3172,-26-9-1380,12 2 1,-2 0 1362,6 3 1,0-2-53,-9-2 1,-1-3-270,6 2 0,2-2 268,-18-11-5,17 9 1,1-1-41,-10-13-733,14 1 1,0-7 0,2 3 777,3 4 0,2-2 27,-6-14 0,-2-9 0,7 7-436,10 13 0,3 1 489,-3-12 0,2-2 857,4 0 0,4 1-901,3-1 1,4 0-835,-2 0 0,3 2 749,4 6 0,2 3-203,11-11 1703,3 5-1602,2 4-20,2 5-117,0 4-1467,3 8 0,2 2 490,2 1 1182,6 6 0,-3 4 1,-23 10-1,13 3 0</inkml:trace>
  <inkml:trace contextRef="#ctx0" brushRef="#br0" timeOffset="141333">5757 13145 4096,'28'-32'104,"0"0"0,-1 0 1,0 1-1,-1 0 0,1-1 87,1-6 1,2-2-1,0-2-191,1-1 0,3-4 0,-2 1 0,-3 6 0,0 2 0,-3 2 0,2-3 0,-1 0 0</inkml:trace>
  <inkml:trace contextRef="#ctx0" brushRef="#br0" timeOffset="141804">7366 10943 6675,'-15'34'1154,"-2"-7"1,-5 3-2781,-7 4 1,-5 4 0,0 0 1746,3-3 1,0-1-1,0 2 15,-6 6 0,0 1 1,0-1-378,7-7 1,1-1-1,0 1 319,-1 1 1,-1 0-1,-1 3 79,-1 0 1,-2 3 0,-2 1 0,0 2-63,6-8 0,-1 2 1,-2 2-1,1-1 0,1-1 1,0 0-320,0 0 1,0 0 0,1-1-1,0 0 1,-1 1 224,-2 3 1,-2 2 0,1 0 0,2-1-1,2-3-88,-4 8 0,4-3 1,2-2 301,-3 5 0,1 1-549,3-5 1,0 4 0,4-4-282,2 0 1,5-3 408,2-6 0,1-4-20,0 12 825,25-44-756,2-10-21,6-9 0,6-9 101,1-3 0,4-7 0,1-3 0,-2 4 281,-1 1 0,-1 1 1,3-4-223,2-3 0,4-6 0,2-2 0,-2 2 0,-5 6-37,-1 2 0,-4 5 0,3-5 14,-1 2 1,3-4 0,1-2 0,1-1-1,0 0 119,-3 6 0,0-1 0,1 0 0,-1 0 0,1 1 0,-2 1-195,1-2 0,0 2 0,-1 0 0,1 0 0,0-1 224,3-3 1,2-1 0,0-1-1,-1 3 1,-2 5 1,5-4 0,-2 6 1,-2 2 642,2-2 1,0 2-785,11-9 0,-3 9 259,-7 20 128,-15 11 284,-47 55-480,7-27 1,-5 3 355,-7 10 1,-5 7 0,-6 5-454,11-14 0,-4 3 1,-2 2-1,-2 2 1,0 0-1,1-1 1,3-4-127,-3 5 1,2-4 0,0 0-1,-1 2 1,-4 4-199,6-7 0,-4 3 0,-2 3 0,-1 1 0,-1 0 0,0 0 0,0-1 0,3-2 1,2-4 163,-4 4 1,1-3-1,1-1 1,1-2-1,2-1 1,0 0 0,1 0-1,0-1 1,2 0-1,1-2 1,0-1 0,-1 0-1,0 1 1,0-1-1,-1 0 1</inkml:trace>
  <inkml:trace contextRef="#ctx0" brushRef="#br0" timeOffset="149469">20680 3344 13042,'5'9'1431,"-1"-2"-2002,-4-7 571,0 0 781,75 24-719,-30-12-1020,6 2 0,13 3 1,-7-2 924,-17-6 1,0 0-118,10 2 1,6 1 0,-2 0-475,-12-2 1,-1 1-1,-2-2 200,10 3 0,0 1-1198,7 2 1,-6 0 380,-16-5 1241,6 2 0,-28-9 0,-1-1 0</inkml:trace>
  <inkml:trace contextRef="#ctx0" brushRef="#br0" timeOffset="149801">21400 3344 15442,'4'4'-1022,"-1"0"-174,50 19 246,-20-11 450,13 6 1,4 2 590,-15-7 0,-2 0 399,21 8 1319,-9 7-1263,-37-18 37,-4 5 9,-22 11 0,-9 1-469,0 2-658,-13 9 0,-3 0 485,-1-7-309,5-5 1,-5 0-1733,-6 0 1,-1-1 2090,-1 0 0,0-2 0,10-3 0,4-4 0,-4 0 0</inkml:trace>
  <inkml:trace contextRef="#ctx0" brushRef="#br0" timeOffset="180113">16214 11007 10136,'15'-4'1492,"-3"2"68,-12 2-1283,0 0-92,45-22-107,-22 11 34,10-5 0,0-2-91,-10 5 60,3-6 563,-11-2-930,-14-34 73,-13 24 899,-24-15-661,-6 54 0,-4 13 77,9-4 1,1 2-399,2 3 1,-1 3-1,5-1 367,4 0 1,3 1-6,-3 8 0,2 2 68,6 3 1,3 0-222,1 1 1,3-1 28,3-2 1,4-2-94,12 9 19,21-14 34,0-12-480,7-8 0,5-5-908,-9-9 0,0-3-1418,7 1 1,0-3 2903,0-9 0,-5-2 0,-8 6 0,8-8 0</inkml:trace>
  <inkml:trace contextRef="#ctx0" brushRef="#br0" timeOffset="180313">16849 10943 13723,'3'4'1710,"0"0"-6678,-3-4 5917,-35 26-1800,-3 18 847,12-19 0,-2 1 75,1 10 0,2-2-370,0 1-743,5-4 0,-1-1-4978,0 1 6020,-2-4 0,15-17 0,6-14 0</inkml:trace>
  <inkml:trace contextRef="#ctx0" brushRef="#br0" timeOffset="180483">16552 10922 14126,'6'-8'1405,"-1"1"-1105,-5 7 669,0 0-1154,27 43-353,-3-16 115,1 4 1,3 0-1045,20 2 637,-7-9-21,-2-11 1,-2-3 0,-11-2 0,21 0 0</inkml:trace>
  <inkml:trace contextRef="#ctx0" brushRef="#br0" timeOffset="180732">17145 10922 14358,'4'0'2249,"0"0"-1785,-4 0 186,-3 31-616,0-7-2,-5 25 0,0 6-49,3-25 0,0 0-1444,-2 12 0,0 5 0,1-5 1370,2-7 0,2 0-255,-1 9 0,0 6 0,2-4-549,2-3 0,1-1 551,0 9 0,0-2-507,5 3-1667,-1-24 2079,3-21 0,-5 2 1,2-15-1</inkml:trace>
  <inkml:trace contextRef="#ctx0" brushRef="#br0" timeOffset="181197">17145 11176 12036,'5'-2'2196,"-2"0"-502,-3 2-1041,32-47-572,-14 30-37,10-13 1,3 1-45,-2 16-74,5 3 0,2 1-287,16 2 41,-16 3 1,0 1-840,16 9 41,-16 1 1118,0 17 0,-24-15 0,3 8 0</inkml:trace>
  <inkml:trace contextRef="#ctx0" brushRef="#br0" timeOffset="181997">17886 11070 13187,'6'2'4237,"-33"-30"-10029,6 19 5680,-23-20 1399,6 35-1226,11 4-699,-5 10 1,-2 4 645,0 5-59,3 2 1,3 1-98,10-2-205,1 18 2446,17-24-2571,19 11 55,20-27 218,1-1-86,8-20 33,-20-5 2093,1-7 1,-1-2-1046,0 1-604,-5 3 0,-3 3 262,-16 13-414,-3 8 137,-4 16-171,1-2-538,0 32 174,4-24 37,5 14 19,5-22-51,2-3-1338,16-2 140,-1-9 703,6-4-493,-8-11-1198,-1-12 2303,-7 0 0,-1-3 2359,13-20-1483,-14 21 0,-3 1 2127,-1-4-1498,-8 20 826,-2 3-1761,-5 12 624,-12 35-762,3-8-94,-1 5 1,1 3-46,1 6 41,3 2 0,3 3-145,2-17 0,2-1 1,-1 7 0,2 0-376,1 18 106,0-36 190,-3-4-16,-6-34 148,1-7 62,-3-13 108,4-17 103,5 15 0,4-4-199,5-7 1,5 0-131,6-4 0,4 4 8,-5 15 1,4 5-67,12 3 1,0 9 12,7 9-3291,6 3 3395,-17 15-234,-12 18 231,-7-2 49,-8 7 0,-6 3 155,-12-4 1,-5-1-205,6 2 0,-4-3-395,-16 0 1,-2-7-110,-3-7-2592,4-7 0,1-6 3096,1-13 0,-2 5 0,26-8 0</inkml:trace>
  <inkml:trace contextRef="#ctx0" brushRef="#br0" timeOffset="182334">18669 10986 9749,'11'11'4710,"-2"-2"-3694,-9-9 233,-18 36-944,9-16-232,-5 10 0,1 2-73,3-5-742,2 27 451,10-28-294,11 16 148,1-29-887,17-1 665,-9-13-93,8-13 0,2-5 1015,3-15-105,-8 11 1,-4-4 451,-9-2 1,-8-1 271,-10-17-882,-1-1-207,-23 9-70,8 27-872,-18-2-374,15 10 675,-17 1 0,26 3 0,-4 0 0</inkml:trace>
  <inkml:trace contextRef="#ctx0" brushRef="#br0" timeOffset="182565">19177 10647 15397,'5'8'1308,"-1"-2"663,-21 46-1948,8-22 1,0 2-458,-5 10 0,1 5 153,3-6 0,1 3 0,2-1-1108,1 14 1,1-1-262,0 0 1,2-3 516,2-9 0,5-7 1133,12-10 0,-10-19 0,7-3 0</inkml:trace>
  <inkml:trace contextRef="#ctx0" brushRef="#br0" timeOffset="182896">19537 11091 11233,'10'-2'4046,"-2"1"-2531,-8 1-342,-73 18-1164,45-4-9,-14 1 0,2 2-31,24 6-47,4 1-71,5-1-321,4 6-96,16 0-33,13-7 395,2-11-79,16-25 214,-18-7 1,-1-2-35,10-6 377,8-13 9,-34 32 17,-4 4 123,-2 8-79,-4 5-22,-10 31-1156,5 9 428,-1 1-723,16-4-178,3-31 1307,44-18 0,-38 4 0,25-14 0</inkml:trace>
  <inkml:trace contextRef="#ctx0" brushRef="#br0" timeOffset="183063">20130 10943 9984,'-32'44'4442,"12"-10"-3953,-3-8 1,-1 0-342,-1 12-245,10-8 1,1 1-338,-5 16-968,8 6 0,2 1-2368,3-2 3770,2-14 0,1-5 0,1-15 0,0-13 0</inkml:trace>
  <inkml:trace contextRef="#ctx0" brushRef="#br0" timeOffset="183333">19854 11113 13159,'11'3'2325,"-2"-1"-1326,-9-2-789,52 5-366,-4 1-90,-9-2 0,2 1 178,0 2 1,-4-1-11,9 4-1537,-5 3 0,-2 3 1615,-4 2-51,-9 2 0,-4 2 51,-12 2-59,-1 10-64,-10 2-345,-5 13-262,3-11 21,-3-2-2406,13-26 3115,2-19 0,0 8 0,-2-10 0</inkml:trace>
  <inkml:trace contextRef="#ctx0" brushRef="#br0" timeOffset="183934">20299 11113 7470,'1'-10'4880,"1"2"-3878,-2 8-21,6-29 1382,2 18-1929,8-19-381,0 25-237,22 14-341,-2 4 0,5 3 250,5 5 1,0 2 9,-1-2 0,-2 1 32,-6 1 1,-7 3 394,-11 24-72,-11-3-188,-14 12-252,-4-19-1342,22 3 1314,0-20 104,17-3 305,-2-19 260,-1-3-129,-1 0 398,1-10-2,-8-8 0,-1 0-471,1-15 1139,5-12-935,-9 19 3,7-9-56,-14 34-148,1 2-54,14 6-41,-7-3-286,18 8 167,-13-6 1,17 5 112,-15-2 98,15 9 72,-20-5-156,2 2 3,-14-7-6,-4-5-137,21-1 296,0 1 60,11 1 665,-3 7-240,-16 1 518,0 28-1162,-11-15-243,-2 25-118,-2-29-275,-1 3-207,5-14-498,2-4 493,22-13 0,-17 7 0,14-8 0</inkml:trace>
  <inkml:trace contextRef="#ctx0" brushRef="#br0" timeOffset="191454">5376 14436 7584,'1'-39'-307,"-1"0"0,0 1 0,-1-2 663,-2-16 0,-3-1-3903,-6 0 0,-1 7 3547,-5 1 0,-4 2 0,15 39 0</inkml:trace>
  <inkml:trace contextRef="#ctx0" brushRef="#br0" timeOffset="212961">16891 10668 7050,'3'3'1906,"0"0"-721,-3-3 1105,26 13-1912,-19-10 572,19 12-564,-25-13 71,-1 7-331,0-2 115,0 14-90,-2-6-45,0 9-25,-6 15 1,0 5-82,1 2-287,-3 11 0,2-1 287,4-11-977,-1 10 924,3-20-241,1-4 0,1-1 204,-1 2-52,1 16-46,0-37-56,0-3 462,0-3-568,0-2-3286,1-1 2384,-1-9 1353,1-6 0,0 4 0,-1-2 1</inkml:trace>
  <inkml:trace contextRef="#ctx0" brushRef="#br0" timeOffset="213191">16764 11007 1000,'-2'-10'3536,"1"2"-380,1 8-1540,0 0 238,37-3-1979,-1-1 1,3 0-32,-4 1 1,0-1 245,9 0 1,-2-1-1839,4-1 342,-14 2 2837,3-2-1431,-14-1 0,-11 4 0,0-2 0</inkml:trace>
  <inkml:trace contextRef="#ctx0" brushRef="#br0" timeOffset="242636">4022 3260 5935,'8'9'384,"0"-2"-210,-8-7-376,0 0 1087,-2-8-538,2 4-238,-2-5-8,2 7 420,-4-5-477,-2 1-181,-4-3-901,1 5 408,3 1 355,2 2 183,2 1 89,0-1-5,1 1 8,-2-1 0,2 1 0,0 0 0</inkml:trace>
  <inkml:trace contextRef="#ctx0" brushRef="#br0" timeOffset="242904">4022 3260 6179,'9'9'1652,"-2"-2"-1479,-7-7 1211,0 0-964,-24 93-295,19-47 0,2 6 1,0 4-1,-2 2-830,0-9 0,0 3 0,-2 2 0,1 1 1,0-1-1,1-1 712,1 6 0,1-1 1,1 0-1,-1 1 0,0-1 29,1-6 1,-1-1-1,1 1 1,0 0-1,-1 0 1,1 1-135,1-1 1,-1 0 0,0 0-1,1 1 1,0-1 0,-1 1 68,1 1 1,0 1-1,0-1 1,0 1-1,0-1 1,0 0 8,0-2 0,0 0 1,0 0-1,0 0 1,0-1-1,1-2-53,0 4 0,0 0 0,1-1 1,-1-4-1,1-5-904,-1 12 1,1-1 584,1-5 0,0 6 0,1 0 0,-1-7-223,1 3 1,0-1 498,2 7 0,0 6 0,0-9 116,-1-19 0,0-5 0,0 4 0,0-6 0,-2-9 0</inkml:trace>
  <inkml:trace contextRef="#ctx0" brushRef="#br0" timeOffset="243287">3958 6795 7814,'54'5'830,"-18"-4"0,2-1-806,10-2 0,5-1-705,-1 0 1,5 0 0,7 1 564,-16 2 1,5-1-1,3 1 1,3 1-1,-1-1 1,-1 1-1,-4-1-578,4 0 1,-4 1 0,0-1 0,2 1 0,6 0 556,-9 0 0,6 1 0,4-1 0,2 1 0,0 0 0,0 1 1,-4-1-1,-3 0 0,-6 1-191,13 1 0,-9-1 1,1 2-1,8 0 512,-16-1 1,5 0-1,3 1 1,2 0-1,2 1 1,1-1-1,0 1 1,1-1-1,-2 1-217,-3-1 0,1 0 0,0-1 1,1 1-1,0 0 0,1 0 0,-1 0 1,1 0-1,-1 0 0,1 1 21,-5-2 1,1 1-1,0 0 1,0 0-1,0-1 1,0 1 0,0 0-1,0 0 1,0-1-1,-1 1 1,0-1-71,3 1 1,1 0-1,-1-1 1,0 1 0,0-1-1,-1 1 1,0-1-1,-2 1 1,0-1 0,-2 0-46,3 0 1,-1 0 0,-2 0-1,0 0 1,-1 0 0,-1 0-1,0 1 1,0-1 126,5 2 0,1 0 0,-1 0 0,-1 0 0,-2 0 0,-3 0 0,-5-1 0,18 0 0,-8 0 0,-2 0 0,-10 0 0,0 0 0,-1 1 0</inkml:trace>
  <inkml:trace contextRef="#ctx0" brushRef="#br0" timeOffset="267513">4382 5779 7596,'11'-1'1688,"-2"1"725,-9 0-1749,0 0 103,-9-9-672,9 5-1174,-9-6-805,11 9 474,-3 1 1410,-5 0 0,4 0 0,-3 0 0</inkml:trace>
  <inkml:trace contextRef="#ctx0" brushRef="#br0" timeOffset="267693">4318 5376 9595,'13'0'-658,"-2"-1"-235,-11 1 893,21-45 0,-16 33 0,16-33 0</inkml:trace>
  <inkml:trace contextRef="#ctx0" brushRef="#br0" timeOffset="267860">4657 4678 3209,'14'5'1876,"-2"-1"1673,-8-34-3325,-3 19-224,4-24-860,0 18-1075,0 8-36,4-6 1971,-2 10 0,-3 3 0,-1 0 0</inkml:trace>
  <inkml:trace contextRef="#ctx0" brushRef="#br0" timeOffset="268009">4890 4614 11465,'5'8'-344,"-1"-1"-3,-4-7-2431,0 0 566,3 19 2212,-2-6 0,1 8 0,-2-12 0</inkml:trace>
  <inkml:trace contextRef="#ctx0" brushRef="#br0" timeOffset="268159">4847 5334 11154,'-5'6'1868,"2"-1"-1599,3-5-3654,0 0 1945,6 6 1440,3-5 0,-1 5 0,-2-6 0</inkml:trace>
  <inkml:trace contextRef="#ctx0" brushRef="#br0" timeOffset="268310">4847 5355 10846,'-5'-6'919,"2"2"-648,3 4-2763,0 0 2492,21-51 0,-16 38 0,16-38 0</inkml:trace>
  <inkml:trace contextRef="#ctx0" brushRef="#br0" timeOffset="268463">4826 4699 12311,'5'2'-109,"0"0"-2182,28-44 2291,13 13 0,-25 4 0,0 3 0,17 3 0</inkml:trace>
  <inkml:trace contextRef="#ctx0" brushRef="#br0" timeOffset="268610">5376 4403 12459,'7'12'580,"-2"-2"-407,-5-10-5649,0 0 5476,19-4 0,-14 3 0,14-3 0</inkml:trace>
  <inkml:trace contextRef="#ctx0" brushRef="#br0" timeOffset="268779">5652 4382 12734,'5'3'824,"-1"0"-900,-4-3-1935,47-29 684,-25 19 1327,19-7 0,-1 2 0,-22 12 0,13 0 0</inkml:trace>
  <inkml:trace contextRef="#ctx0" brushRef="#br0" timeOffset="268910">6075 4339 0,'19'9'2786,"-4"-2"1342,-15-7-3638,0 0-2441,16 2-1351,-10-1 3302,12 1 0,-15-2 0,-1 0 0</inkml:trace>
  <inkml:trace contextRef="#ctx0" brushRef="#br0" timeOffset="269060">6223 4614 8928,'3'13'527,"-1"-4"-382,-2-9-969,0 0 0,0 0 0</inkml:trace>
  <inkml:trace contextRef="#ctx0" brushRef="#br0" timeOffset="269246">5630 4614 10076,'-16'-5'1857,"3"1"-193,13 4-5201,0 0 2151,25-18 323,-10 10 0,12-11 0,-19 15 0</inkml:trace>
  <inkml:trace contextRef="#ctx0" brushRef="#br0" timeOffset="269394">6011 4170 12221,'31'-9'1123,"-7"2"-313,-24 7-810,34-28 0,1 14 0,1-2 0,14-16 0,-19 20 0,0 0 0</inkml:trace>
  <inkml:trace contextRef="#ctx0" brushRef="#br0" timeOffset="269545">6668 4191 10639,'4'6'401,"0"-2"-401,-4-4-37,0 0 37,31 30 0,-24-22 0,24 22 0</inkml:trace>
  <inkml:trace contextRef="#ctx0" brushRef="#br0" timeOffset="269694">7027 4593 9024,'10'14'1148,"-2"-2"-1140,-8-12-30,0 0 1,0 0 0</inkml:trace>
  <inkml:trace contextRef="#ctx0" brushRef="#br0" timeOffset="269844">7154 4890 10622,'5'12'-708,"-2"-2"708,-3-10 0,0 0 0,0 0 0</inkml:trace>
  <inkml:trace contextRef="#ctx0" brushRef="#br0" timeOffset="270010">7747 5059 2803,'13'27'591,"0"0"0,8 17 2175,-21-44-6669,0 0 4256,6 8 0,-4-6 1,4 6-1</inkml:trace>
  <inkml:trace contextRef="#ctx0" brushRef="#br0" timeOffset="270161">8001 5503 8734,'3'33'720,"-1"-1"0,3 20 590,-5-52-1038,0 0-2115,6 33 494,-3-23 1374,8 25 0,-9-33 0,1 0 0</inkml:trace>
  <inkml:trace contextRef="#ctx0" brushRef="#br0" timeOffset="270444">7091 5334 8969,'11'10'-467,"-2"-1"2998,-9-9-3360,0 0 829,49-15 0,-37 11 0,36-10 0</inkml:trace>
  <inkml:trace contextRef="#ctx0" brushRef="#br0" timeOffset="270646">7302 4762 13810,'-4'-13'923,"1"2"-209,3 11 126,0 0-1069,3-32-1034,7 18 17,2-21-647,6 26 1045,4 4 0,-12 3 0,3-1 0</inkml:trace>
  <inkml:trace contextRef="#ctx0" brushRef="#br0" timeOffset="270794">7705 4847 12112,'12'22'1720,"-2"-5"-2081,-10-17-245,0 0-147,21 32 753,7 18 0,-2-7 0,-2-2 0</inkml:trace>
  <inkml:trace contextRef="#ctx0" brushRef="#br0" timeOffset="270945">7789 5355 0,'-11'-8'3001,"3"2"-570,8 6-3372,0 0 941,-39 8 0,-10 1 0</inkml:trace>
  <inkml:trace contextRef="#ctx0" brushRef="#br0" timeOffset="271094">7535 5588 14120,'36'33'-2056,"0"-1"1,-3-1 0,0-3 923,0-6 0,-2-4 0,1 3 0,-6-1 0</inkml:trace>
  <inkml:trace contextRef="#ctx0" brushRef="#br0" timeOffset="271194">8043 6096 0,'24'29'829,"-1"0"0,9 13 0,-4-6 2601,-17-20-2886,7 10 1,-1 0-545,-7-6 352,3 33 0,-10-38 1,-2 19-1</inkml:trace>
  <inkml:trace contextRef="#ctx0" brushRef="#br0" timeOffset="271345">8424 6731 4647,'2'22'610,"-1"-4"1908,-1-18-2969,-1 31-436,-1-20 1233,-6 35 1,4-39 0,-3 7 0</inkml:trace>
  <inkml:trace contextRef="#ctx0" brushRef="#br0" timeOffset="271494">8488 6943 12056,'9'3'2579,"-2"0"-1279,-7-3-4157,0 0 29,-3-2 2828,2-8 0,-2 5 0,3-3 0</inkml:trace>
  <inkml:trace contextRef="#ctx0" brushRef="#br0" timeOffset="271644">8594 6435 11241,'13'-6'1932,"-2"1"-1932,-11 5-969,9-34-249,-5 23-238,7-26 608,1 28 0,-8 5 0,5-1 0</inkml:trace>
  <inkml:trace contextRef="#ctx0" brushRef="#br0" timeOffset="271746">8742 6392 0,'-2'-7'34,"1"2"1677,1 5-2268,0 0 0,0 0 0</inkml:trace>
  <inkml:trace contextRef="#ctx0" brushRef="#br0" timeOffset="272345">6625 7112 12249,'4'9'1866,"-1"-2"-7311,-3-7 7156,0 48-1403,0-18-686,0 6 1,1 1 385,1 6 1035,2 4-1133,3 0-260,0-1 193,3-2 642,-1-8 1,1 0-710,0-1 37,5 17 2661,-11-45-2483,-1-4-556,15-26 540,-6 10 25,13-20 829,-4 14-711,-5 8 16,3 0 785,-1 14-454,-8 8 22,2 11-266,-10-1-70,-5 3 300,-13 7-538,6-15-221,-9 10-1204,6-19-3749,0-3 4413,1-1 0,4-3 0,6 0 0</inkml:trace>
  <inkml:trace contextRef="#ctx0" brushRef="#br0" timeOffset="272594">7091 7557 12472,'8'13'2605,"-1"31"-1687,-1-15-742,0 19-29,8-15 231,26 4-370,-19-22 95,27 3-100,-32-26 141,4-10-793,-5-20 1,-3-5-127,-1-1-941,-6 5 0,-1-7 1,-3 7-276,-9 0 1991,-3 4 0,-2 3 0,4 17 0,-4-1 0</inkml:trace>
  <inkml:trace contextRef="#ctx0" brushRef="#br0" timeOffset="273646">2794 5038 7212,'-17'-6'4864,"4"1"-4573,13 5 53,0 0 489,-33 36-682,24-13-7,-8 21 0,3 2-144,16-16 0,3 24 263,5-48-210,-2-3-53,4-4-764,32-35 731,-22 16 26,4-5 0,-1-1 7,-12 9-337,-1-4-142,-11 16 479,0 2 36,-4 15-64,2 1-8,2 7-1434,21 13 560,-8-16 255,19 11-429,4-24 782,-13-4-219,11-12 0,0-4 521,-10-2 302,0-5 1,-3-2 198,-15 6-8,-2-6 2383,-19 3-2305,1 12-372,-12-3-199,12 16-110,2 4 91,7 36 24,6-18-27,1 6 0,3-1-88,5-5 108,5 9-393,-3-3 0,0 0 297,-1-1 92,8 26 1,-17-44 5,-3-3 47,1-3 841,-15-6-734,6-2 129,-12-13-140,13 2 100,1-8-169,13-8 1,5-1-67,3-1-209,1-1 0,2 0 201,7 7-3299,3-1 3257,2 0-797,8-10 1,-1-1 777,-2 0 49,-1 1 1,-5 1 232,-21 8 191,-5 9-93,-29-2-238,12 19 1,-22 4 2785,20 10-2822,2 4 11,3 1 728,18 29-482,3-23 1740,17 20-1981,10-29-220,-5-5 159,16-5 0,1-1 0,-18-2 0,3-2 0,0 0 0</inkml:trace>
  <inkml:trace contextRef="#ctx0" brushRef="#br0" timeOffset="274314">7726 5186 6089,'12'10'-73,"-3"-2"0,-9-8 1</inkml:trace>
  <inkml:trace contextRef="#ctx0" brushRef="#br0" timeOffset="274496">8086 5757 3131,'0'9'260,"0"-3"2078,0-6-2900,0 0 0,0 0 1</inkml:trace>
  <inkml:trace contextRef="#ctx0" brushRef="#br0" timeOffset="274615">8424 6181 8618,'18'11'1640,"-5"-1"-612,-13-10 179,0 0-1207,10 5 0,-8-3 0,8 3 0</inkml:trace>
  <inkml:trace contextRef="#ctx0" brushRef="#br0" timeOffset="274779">8636 6477 13305,'8'12'1151,"-1"-2"-2058,-7-10-552,0 2 0,0 1 0</inkml:trace>
  <inkml:trace contextRef="#ctx0" brushRef="#br0" timeOffset="282018">4254 5884 4079,'-7'-6'1809,"-21"-32"-1809,17 18 56,-18-28-53,19 20 1168,0-19-1337,7-10 1,2-4 123,0 25 0,0-1-676,2-9 1,1-4-1,0 9 605,3 5 0,-1-2 0,-3 28 0</inkml:trace>
  <inkml:trace contextRef="#ctx0" brushRef="#br0" timeOffset="282666">4381 5990 1230,'-32'-36'321,"-1"0"1,1 0 0,1 1 0,1 1 0,5 2 819,8 6 1,2-1-703,-6-16 1,1-3-327,5 11 1,3-3 15,1-16 1,3-8 0,4 3 127,8 11 0,3 1 0,1-1-226,0-9 0,0-3 0,5 3-279,4 8 1,3 2-1,1 3 211,-1 8 1,1 2-1,1 0-12,2-2 1,2 0 0,1 1 348,-1 0 1,1 0-1,11-3-295,-5 11 0,8-2 0,6-3 0,4 0 0,2-1 0,0 0 0,-1 3 0,-5 1 0,-5 4-344,12-7 0,-8 4 0,1 1 0,10-3 322,-15 9 1,7-4 0,4-1 0,3-1 0,1 0-1,0 0 1,-2 3 0,-3 2 0,-5 4 0,-6 5-45,15 0 0,-9 8 1,7 2-95,-7 2 1,7 1 0,2 2 0,1 0 0,-4 2 0,-6 0 226,8 3 0,-6 2 0,4 4-38,-1 1 0,7 4 0,1 3 0,-5 0 0,-8 1-3,-7 1 0,-7 2 0,0 5 33,2 6 1,1 7-1,-3 1 1,-6-2-64,-6-5 0,-6-2 0,-6 8-54,-6-1 0,-6 8 0,-2 4 1,-4 3-1,-1 0 0,-1-4 1,-2-6 124,-4 5 0,-3-6 0,-3-1 1,-3 5 39,3-5 1,-2 5 0,-2 2 0,-1 1 0,-1-3-1,-1-5 1,2-6 211,-5-2 0,2-7 0,-5-4 0,-8 1-215,4-8 0,-7 0 1,-5 0-1,-5 0 1,-3-1-1,0-1 1,1-1-1,3 0 1,4-2-1,6-1-109,-16 4 0,9-4 0,-1 0 0,-10 1-48,16-4 0,-8 1 0,-5 2 0,-3-1 1,-1 1-1,0-1 0,2-2 0,5-1 0,6-1 1,7-4 189,-15 0 0,11-5 0,-5-5-347,7-2 1,-7-2-1,-1-3 1,0-2 0,3-2-1,8 0-388,-4-10 0,7-2 1,-2-3 205,-3 3 1,-4-1-1,5-2 1,10-2-435,9-16 1,16-2 820,15-3 0,6 5 0,-6 1 0,6 17 0,0 1 0</inkml:trace>
  <inkml:trace contextRef="#ctx0" brushRef="#br0" timeOffset="283350">6794 6223 12549,'-32'-30'-28,"0"0"1,0 0-1,2-1 1,0-4-1,0-1 1,2-1 312,2 0 0,0-2 0,2-1 0,0 0-1640,1 0 1,0-1 0,3 0 0,2 1 1401,2-8 1,4 1 0,4-1 38,5-5 1,4-1 0,2 3 209,-2 11 1,2 1 0,7-5-260,5 3 1,6-8 0,4-3-1,4-2 1,0 2 0,-1 3-1,-3 8-185,7-11 1,-1 9 0,10-5 169,-9 12 0,5-4 0,4-4 0,3-1 0,2 2 1,3 2-1,2 6 0,1 6 11,-2 9 1,4 5 0,2 5 0,2 3 0,1 1 0,0 2 0,-1 0 0,-3-2 0,-3-1-294,9-5 1,-4-1 0,-1 0 0,-1 1 0,2 1 0,4 4 271,-10 2 1,5 2 0,3 1 0,1 1 0,-1 1 0,-2 1-1,-4 2 1,-5 1 0,-6 2 129,11 7 0,-10 4 1,2 4-153,1 1 1,3 2 0,0 6 0,0 9-246,-16-7 1,1 7 0,0 5 0,1 4 0,-1 1 0,0 0 0,-1-1 0,-1-2 0,-2-4 195,4 2 0,-1-4 0,-2-1 1,-1 0-1,1 3 0,-1 4-3,-3-2 1,2 3 0,0 3 0,0 2-1,0 1 1,-3 0 0,-2-2 0,-4-3-1,-4-3 60,-3 8 0,-6-4 1,-3-1-1,-1-1 1,-1-2 301,3 13 0,-1-2 1,-9 6-86,-4-12 0,-6 7 0,-3 4 1,-3 1-1,-1-2 0,1-5 0,2-7-260,-6 8 1,0-9 0,-4 4 76,4-8 1,-3 5 0,-1 3 0,-3-3 0,0-4-1,1-8 15,-15 0 1,0-9 0,0-3 322,12-3 1,0-1 0,-11-3-310,4-6 0,-9-2 0,-7-1 0,-5 0 0,-2-2 0,0 0 0,2-2 0,5 0 0,7 0-22,-11-1 0,8-2 1,-1-1-1,-9-1-26,14-1 0,-7 0 1,-5-1-1,-3-1 1,-1 0-1,-1 0 1,3-2-1,4 0 1,4-1-1,9 0-85,-10-5 0,9-1 0,2-3 0,-6-3-5,8 3 1,-5-2 0,-2-3-1,-2-1 1,-1 0 0,3-2 0,2 1-1,4-1 7,-5-5 0,4-1 0,2-1 0,1-1 1,-3-1-10,1 3 0,-3-2 0,0 0 0,2 0 0,2-1 1,6-1-124,-1-6 0,6-1 1,3-1-1,5-3-454,5-1 0,5-3 0,3 0 0,1 1 38,-1-1 0,2 1 0,3-6 618,8-3 0,4-9 0,1-2 0,-1 8 0,-5 15 0,-12-2 0,17 2 0,0 1 0</inkml:trace>
  <inkml:trace contextRef="#ctx0" brushRef="#br0" timeOffset="294388">4445 5355 11821,'-27'-9'338,"-3"-2"1,1-1-428,4-1 89,-2 1 0,-4-6 825,-1-10 0,-1-8 1,4 0-679,1-8 0,1-3-552,-2 4 1,-3-4-1,8 0 579,9 1 1,7-1 0,9-5-223,9 1 0,8-5 1,6-3-1,2 1 1,-1 4-617,-2 9 0,2 1 0,0 2 0,2-1 0,2-2 649,0-2 0,2-3 0,0 0 0,3 0 0,2 4 1,4 5-121,0 7 0,2 4 1,2 3-1,3 2 0,2 2 1,3 1 215,-2 2 0,4 2 0,1 2 0,3 0 1,1 2-1,0 1 0,0 1 0,-1 1-308,1 1 0,0 1 0,0 2 0,0 1 0,1 0 1,-1 1-1,1 0 0,-1 0 227,1-1 0,0-1 0,0 0 0,0 1 0,0 1 0,-2 2 0,0 3 0,-3 5-35,0 3 1,1 1-1,-2 3 1,-2 3 0,-2 4-1,-3 5 1,-5 4-104,-4 8 0,-5 7 1,-4 5-1,-2 3 1,-2 0-1,0-3 1,0-4 82,4-2 0,-1-4 1,-1-1-1,-2 3 1,-4 6-42,-5 3 1,0 8 0,-2 4 0,-4 1 0,-4-2-1,-4-4 1,-7-8 113,-9 2 0,-7-8 1,-7-2-1,-7 2 210,4-9 1,-7 2 0,-4 0 0,-3 0 0,-2 0 0,0-2 0,1-2 0,2-3-71,-4 0 1,2-2 0,0-3-1,-1-1 1,-1 0 0,-3 0-130,-1 1 0,-3 0 0,-2 1 0,-1-1 1,2-3-1,1-3 0,4-4-29,-13-2 0,4-6 0,2-3 0,2-2-23,11 1 0,3-1 0,-1-2 0,-8-4-116,6 0 1,-8-4-1,-4-1 1,-4-3 0,0 0-1,-1 0 1,3 0 0,4 0-1,6 2 33,-5-1 0,6 1 0,3 0 0,-3-2 0,-5-1 91,6 1 0,-6-1 0,-4-1 0,-2-1 0,0 0 0,3-1 0,3 0 0,7 1 0,7 0-81,-7-9 0,9 0 0,3-1-153,2 0 1,1-1 0,4-4-315,-1-11 1,3-5 0,9-6 562,14 7 0,6-5 0,5-3 0,-1 3 0,-4 4 0,-7-2 0,-2 5 0,5-2 0,14 0 0,0 0 0,0 0 0,0 0 0</inkml:trace>
  <inkml:trace contextRef="#ctx0" brushRef="#br0" timeOffset="294954">7091 6519 13366,'-50'-32'272,"0"0"1,9-2 0,-2-5-1,4 2-1094,8 8 1,3 1 0,0-4 1048,2-4 1,-2-4 0,4-1-1,4 4-126,4-4 0,6-1-149,4-5 1,3-5-1,12-1-81,10 7 1,10-1 0,7-1 0,3-1 0,1 3 69,-7 10 0,2 0 0,3 1 0,1 0 1,1 0-1,0 1 0,0-1-321,-1-1 1,0 0 0,1-1 0,0 1 0,1 1 0,2 2 0,3 3 386,-2 3 0,3 1 0,0 1 0,3 2 0,0 2 0,1 2 0,1 2 0,0 2-60,4 4 0,1 2 0,2 4 0,1 2 1,-1 1-1,0 0 0,-2 0 0,-3 0-81,4-3 0,-4 0 0,-1 0 0,0 1 0,1 2 0,4 4 39,-6 1 1,4 1 0,2 3-1,1 0 1,1 2 0,-3 1-1,-3 1 1,-5 0 0,-7 1-66,18 11 1,-11 3-1,1 5 44,-6-3 0,2 4 0,0 3 0,-3 3 0,-8 4 76,-8 8 0,-5 5 1,-5 3-1,-5 1 1,-2-1 145,-5-2 1,-4 0 0,-4 1 0,-1-1 0,-1 0 5,2 1 0,0 1 0,-3 0 0,-4-3 0,-9-5 226,-8-6 1,-6-2-1,-6-4 1,-4-4-1,-5-2 160,2-8 0,-6-4 0,-5-2 0,-1-2 0,-1-2 0,1 0 0,3 0-420,-1 2 0,1-2 0,1-1 0,0 0 0,-2 0 0,-1-1-234,4-1 1,-1 0-1,-2 1 1,0-2 0,-1 0-1,1-1 1,2-2-1,2-2 154,-5-1 1,3-2 0,0-2 0,1-2-1,0-2 1,-3-1-344,2-2 1,-3-4 0,0-1-1,0-1 1,0 0 0,2 0-1,2 1-153,-5 0 1,3 2-1,1 0 1,-1-3-1,-4-4 498,7-1 0,-6-5 0,-3-2 0,0-2 0,1 0 0,5 2 0,6 2 0,9 3 0,-12-7 0,8 0 0,-5-8 0,-1 1 0,1 0 0</inkml:trace>
  <inkml:trace contextRef="#ctx0" brushRef="#br0" timeOffset="296488">6541 3937 12260,'1'11'1790,"0"-2"-1574,-1-9 767,0 0-628,-42 32 274,8-9 0,-7 3 0,-2 1-566,5-2 1,-2 1 0,-1 0 0,-1 0-912,-5 3 0,-1 1 0,-1 0 0,1-2 815,2-1 1,1-2 0,0 1 0,1-2-28,5-2 1,1-2 0,-1 2-1,-7 3-377,5-3 1,-5 4 0,-5 2 0,-2 2 0,-2 0 0,0 1 0,2-2 0,3-1 0,5-2 259,-8 4 1,5-3-1,2-1 1,-2 2 0,-6 3-176,10-5 1,-6 3-1,-3 2 1,-2 1 0,-1 1-1,1 0 1,1-2-1,4-1 1,5-2 0,5-3-16,-6 4 0,8-3 0,2-2 0,-2 2-251,-7 5 1,-1 1-1,1 0 1,4-1 617,2 2 0,4-2 0,5-3 0,3-6 0,4-1 0,0 3 0,0 0 0</inkml:trace>
  <inkml:trace contextRef="#ctx0" brushRef="#br0" timeOffset="297053">7662 4953 4332,'6'5'1885,"-2"-1"1540,-4-4-1659,0 0-1239,-3 13-222,9 8-58,9 26 1,5 9-158,-4-17 0,2 0-392,-1 4 1,3 3 0,4 5 390,0-3 1,5 6 0,2 1-1,-1-1 1,-3-5-204,3 3 1,-3-4 0,6 6 96,-7-11 0,2 4 0,4 4 0,0 1 1,2 0-1,-1-2 0,-1-4-64,0-2 1,0-3 0,0-2 0,1 0 0,0 2 0,2 2 80,-4-4 0,2 3 0,1 1 0,0 1 0,0-1 0,-1-1 0,-1-1 0,-1-4 0,5 7 0,-1-2 0,-1-3 0,-2 0 0,1 0 0,1 5 0,1-1 0,0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24:03.58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9758 4233 11444,'42'-7'132,"0"-1"0,0 1 1,0-1-1,-1 1 0,-2 0-73,0-1 0,4 0-1033,6 0 1,9-2-1,2 0 1,-5 1 1077,-4 1 1,-3 0-1,5 0-221,-6 0 1,6 0 0,1-1 0,-2 1 0,-5 1 149,2 0 1,-4 0 0,-1 1-180,2 0 0,-1-1 1,-1 1 145,-2 0 0,0 1 0,2-1-80,8 0 1,2-1 0,0 1-573,2 0 1,-1 1-1,-1-1 443,-9 2 1,-2-1 0,-2 1-88,19-1 0,-12 2-367,-28 1 1810,-14 2-1466,-42 1 204,-18 2 0,-8 1 84,12-1 0,-3 0 216,2 1 0,-4 0 0,3 0-185,-2 0 0,3 1 0,-5-1 0,0 1 86,0-1 1,-3 1 186,7-2 1,-3 1 0,-2-1 101,10-1 1,-2 1 0,0-1 0,2 0-202,-6 0 1,2 1 0,1-1-194,0 0 1,0 0 0,10-1 379,-1 2 26,17-2-191,32 3 407,34 2 1,15-1-453,-10-2 0,3 1-257,5-1 0,5 1 0,-2-1 129,-13-1 1,-2-1-1,4-1-54,4 1 0,4 0 1,2-1-1,0 1 65,-11 0 1,1 0 0,0-1 0,2 1-1,4 0-34,0 0 0,4 0 0,4-1 0,0 1 0,-2 0 0,-3-1 0,-5 1 0,2 0 0,-5 0 0,-2 0 0,2 0 0,7-1 0,0 1 0,0 0 0,1-1 0</inkml:trace>
  <inkml:trace contextRef="#ctx0" brushRef="#br0" timeOffset="3484">20151 3895 9824,'-4'-10'448,"-20"-29"-448,11 17 267,-2-2 1,-1-3 762,3-8 1,3-3-1171,3 3 0,3-1 357,-3-8 0,4 0-1264,5 7 1,4 2 1315,9-20-29,8 9 0,7-7 0,-1 4-338,-3 6 0,2 0 66,-3 5 1,4-3-1,0 0 1,-2 6-35,6-2 0,2 4-194,2 0 0,3-1 1,3 1 207,-8 8 0,1-1 0,3 1 0,3 0-285,0 2 1,5-1 0,2 1 0,2-1 0,-2 2 0,-3 1 380,8-2 1,-4 1 0,1 2 0,3 0-225,-3 3 0,2-1 0,2 2 0,-1 1 1,-2 3 267,7 1 1,-1 3 0,-2 2 0,-1 0-47,4-1 0,-2 2 0,5 0-20,-15 3 1,3-1-1,2 1 1,2 1-1,0 2 1,-1 1-98,2 2 0,2 3 0,-1 1 1,1 1-1,-2 0 0,-1-1 62,3 0 0,-1-1 0,-2 1 0,1 0 1,2 2 13,-5 0 0,2 2 0,0 0 0,0 1 0,-2 0 0,-3 2-20,1 1 0,-2 1 0,-2 1 0,-1 0 0,-2 0 17,2 0 1,-3-1-1,0 2 1,2 0-6,-2-1 1,1 1 0,1 1 0,0 1 0,0 4-42,1 3 1,1 4-1,0 2 1,0 1-1,-3-2 1,-4-3-55,9 7 1,-6-3-1,4 5 80,-4-4 0,5 4 0,1 2 1,-5 0-1,-10-2 135,-7 1 0,-8 0 0,-4-2-115,3 6 1,-5 3 76,-4 2 1,-4 5 0,-9-1-97,-10-11 0,-7-1 0,-4 0 0,2-1-18,1 5 0,0 0 0,-9-1 4,1-10 1,-8 3 0,-5-1 0,0-1 0,1-3 0,4-5 33,-5 1 0,3-5 0,-7 0 22,7-3 0,-4 1 0,-3 1 0,-2-2 0,-1-1 0,1-3 30,0-5 0,0-2 0,-2-2 0,1-1 0,1-1 0,1 1-35,-3 2 0,1-1 0,1 0 0,-1 0 1,-1-2-17,1-1 1,-2-1 0,0 0 0,-1-1 0,2-1 0,0-1 13,-3-2 1,1-2 0,0 0-1,2-1 1,1 0-145,-2 0 0,2 0 1,0-1-1,-3-1 153,0 1 1,-2-1-1,-2-1 1,2 0 0,3 0-72,4 0 0,3 0 0,0-1 0,-6-2 100,7 0 0,-5-2 1,-2-1-1,-1 0 1,0-1-1,3 1 1,3 1-21,-11-4 1,4 1 0,1-1 0,-5-1-4,5 2 1,-3-2 0,-3-1 0,0-1 0,2 0 0,4 1 32,3-2 0,2 0 0,2-1 1,1 1-1,2 0-56,-1 0 0,3 1 1,1-1-1,-2-1-6,-9-4 0,-2-3 0,2 0 0,5 2 322,5 2 1,5 1 0,0-5-548,1-4 0,-1-5 1,2-1-1,4 3-47,-7-10 1,4-2-45,3 2 1,1-4 0,11 2-1286,18-3 1,9 3 930,1 11 1,5 2 699,8-1 1,4-1 0,-2 7 0,9-5 0,-8 16-1,-1 0 1</inkml:trace>
  <inkml:trace contextRef="#ctx0" brushRef="#br0" timeOffset="7422">20108 4551 12325,'3'-7'319,"0"-24"0,-1-4-75,3 5-1692,-1-9 0,1 0 1773,10 6 58,2 0 933,3 3-1246,9-6-518,10 5 107,3 8 117,6 9 106,-17 17 588,10 10-445,-9 9 1,0 3-32,13 7-309,-5 0 0,-2-3 312,-7-6 90,18 7 1263,-4-16-1311,-11-6 15,4-9-54,-21-8 92,12-14-92,-6 2-2,7-10 1,2-1-4,-2 1-28,2-1 1,-1 1-358,-8 11 404,5-3-14,-12 14 609,11 3-511,-4 12 215,5 3-276,-8 11-37,-4 1-9,2 2-148,5 3 1,0 2 156,3 0 50,0-1 1,0-2-49,-8-13 467,4 0-407,-8-8 315,23-10-371,-16 0 30,17-9 37,-21 2 20,7-9-93,-7 5-152,21-22 152,-22 24-86,10-11-74,-18 22 160,-2 3 107,1 3 16,16 20-154,-8-7 39,22 22-8,-18-19 34,8 5-34,-4-7 121,10 0 1,2-1-124,4 0-150,-3-2 0,-1-2 42,-8-9 21,-2 0 80,-3-4-44,8-8 67,11-16-14,-6 2-89,5-12 33,-8 4 56,-8 8 103,5-4 110,-8 10-49,-12 10-304,2 0 140,-9 9 196,3 7-123,1 2-66,9 16 0,2 2-46,1-1 97,4 6 1,3-2-50,-2-9-4,22 7-78,1-14 37,-7-4 36,-1-7 36,-11-14-36,-5 0 0,8-8 129,-2-7 0,0-1-65,0 0 42,3-2 1,-3 1 39,-12 13-31,2-1-502,-11 11 387,0 3 168,-1 6-33,1 5-135,4 4-12,10 13 96,-1-5 0,1 0-28,15 15-52,-13-14 1,1-3 191,17 5-53,-10-10 291,22 1-276,-19-16 0,1-4-139,-3-2 1,-1-1-433,6-2 1,-3-3 421,9-13 7,-11 5-16,-1-2 91,0 2 0,-1-1 33,0 1-380,20-13 256,-43 29-212,-2 1 206,5 16 42,-2-1-27,16 23 792,-9-12-747,15 15 156,9-6-115,-11-9 382,8-4-258,-23-18-71,2-2-103,0-3-42,3-3 93,7-11 1,2-3-97,5-4-813,-3 1 1,0 0 698,-2-3 111,3-2-146,0-1 46,1-1-1384,-2-6 0,-2-2-292,-1-7 163,-4 6 1,-6-2 1615,-19 8 0,-5 5 0,5 0 0,-12-12 0</inkml:trace>
  <inkml:trace contextRef="#ctx0" brushRef="#br0" timeOffset="8369">20955 2561 10390,'-35'6'922,"1"0"1,-23 3-271,14-3 1,-6 0 0,4-1-1122,5-1 0,-1-1 668,-15 1 1,-7 0 0,7-1-702,12-2 0,2-1 524,-11 0 1,-5-1 88,6-2 0,-4 0 0,7 0-111,13 1 0,1 0-97,-9-1 0,-4 0 0,15 1 401,22 2-1144,4 0 957,32 22-64,-3-7 0,1 3 1,2 0 165,18 7-84,8 3-72,-7-7 0,6 1-111,-4-2 0,5 1 1,-3-1 45,-7-3 0,-2-1 0,2 0-10,6 2 0,0 0 0,-3-3-91,-4-2 1,-5-3 102,12 3 1469,3 0-904,-39-22-565,-6-2-5,-13-17 5,-5-2 162,-4-6-546,-3-4 448,-4-4-1092,3 10 0,-3-6 1,2 3 1025,3 7 1,1 0 1,-7-9 0,-2-4 0,4 7 568,0 1-613,-8-6-515,13 24 551,4 10 527,-6 26-224,7 9-188,-1 5 0,-2 8-75,0 2 0,0 5 0,0-3-31,-1 2 0,0 0 600,1 2 1,-2 2-1,4-10-530,0-2-59,-3 4 933,11-29-605,2-3-93,14-18-344,5-6-44,6-6 1,7-6 115,11-8 0,5-6 0,1 1-876,-7 4 0,0 1 1,1-1 797,-4 3 0,3-1 1,-2 1-1,-1 1-206,0 0 0,-2 2 1,-3 2 544,-6 5 1,1-1-2094,6-5 1,3-3-1,-4 4 425,11-11-775,-9 9 1,-1 1 2207,-4 3 0,-15 14 0,2-1 0</inkml:trace>
  <inkml:trace contextRef="#ctx0" brushRef="#br0" timeOffset="9085">21527 2201 7333,'7'5'4897,"-44"27"-3909,-7-7-2005,10-4 0,-3 0 1431,0-2 1,-3-2 201,-14 1 0,1-2-569,16-3 1,0-2 432,-11 3 1,3-3-252,12-6-203,13-1 256,-1 0-758,15-3 227,1 1-37,4 0 1517,6 4-1088,0 0-73,6 5 277,37 21-294,-16-13-307,-1 0 0,0 0 254,5 2-39,-9-6 0,0 0-14,14 9-41,4 4 0,0 0 94,-11-7 12,-1 1 1,-5-4 59,-19-12 326,-2-2 574,-6-3-1017,-7-10-8,-7-12 72,-2-5-10,-6-9-66,5-1 0,-2-8 0,1 4 34,4 9 1,-1-1-359,-5-16 1,-3-7 0,3 9 196,-2-3 118,5 16 0,-1 1-337,-9-2 101,7 10-48,1 18 636,12 19-99,-4 13-72,-2 10-38,-4 14 0,0 4-79,5-19 1,0 1 210,0 2 1,-1 3 0,1-2-212,-2 5 1,1-4 36,3-9 0,-1-2-3,-1 7 0,0-2-6,-2 4 363,-3 3-90,8-22 581,-2 2-444,9-20-2,2-3 335,3-3-1056,19-18 0,6-7 225,9-6-773,-5 5 0,6-6 1,-3 5 703,-5 4 1,1 1-35,4-3 0,4-3 0,0-1-818,4-3 0,0 0 0,-2 2 423,-11 8 0,0 2 0,0-2-788,8-6 0,1-3 1,-7 6 1287,1-6 1,-7 10 0,-12 8 0</inkml:trace>
  <inkml:trace contextRef="#ctx0" brushRef="#br0" timeOffset="20909">24532 2053 9796,'-7'-4'2063,"2"2"-1373,5 2 330,0 0-1182,-53-9 17,33 11 128,-12-4 0,0 3-76,3 22-123,5-1-368,-3 13 1,2 3 12,6-5-303,2 0 0,4-2 102,14-12 58,4-1-33,4-3 164,5-1 583,15-7 0,2-2 0,-10 1 0,31 0 0</inkml:trace>
  <inkml:trace contextRef="#ctx0" brushRef="#br0" timeOffset="21240">24638 2201 0,'6'1'2761,"-1"-1"2177,-5 0-4387,3-10 665,-3 8-1216,1-6 716,-5 12-713,-3 6 941,7 19-1526,0-11-348,15 14 622,-1-26 3,25-15 361,-23-1 179,13-14 266,-24 4 247,-2 5-630,-1-3 383,-2 6-384,0 6 1,0 0-118,-1 6-882,0 0-364,8 14 871,-1-5-894,15 15 1269,1-13 0,-7-2 0,0-4 0</inkml:trace>
  <inkml:trace contextRef="#ctx0" brushRef="#br0" timeOffset="21558">24977 2053 0,'3'8'698,"-1"-2"1914,-2-6-2259,0 0 1056,5 29-1462,-3-12 253,5 19 0,0 2-273,-1-8 76,4 17 142,-7-36 4488,-1-12-4880,-1-4 9,2-6 37,0-4 148,2-4 16,2-1 819,4-9 1,1-2-500,0 1-315,2-3 0,-1 2-5,-3 12-271,2-3 308,19 2 0,-20 11 0,15-4 0</inkml:trace>
  <inkml:trace contextRef="#ctx0" brushRef="#br0" timeOffset="21873">25294 2117 6840,'9'13'3374,"-2"-3"-2448,-7-10-133,0 0-1401,62-25 787,-35 11-159,19-10 0,-1-1 72,-22 7 1420,-5-16-1873,-24 25-121,-25-3 384,8 15 34,-11 4-222,5 16 1,1 2 103,3 0-5,-1 0 1,6 2-861,19 2-392,32 5 232,-11-7 757,23-4 0,-31-21 0,-3-2 1</inkml:trace>
  <inkml:trace contextRef="#ctx0" brushRef="#br0" timeOffset="22125">25950 1863 10860,'2'-5'2936,"0"0"-2167,-2 5-769,-34-3 68,21 11-63,-32 14-5,32 6-148,-4 15-104,9-7 0,1 0 20,-1 10-1560,3-9 1,1-1 1629,3 1-392,5 10 201,2-12-1872,11 2 1,3-3 2224,-4-13 0,18 20 0,-30-42 0</inkml:trace>
  <inkml:trace contextRef="#ctx0" brushRef="#br0" timeOffset="22757">25845 2096 1663,'1'5'3407,"0"-1"435,-1-4-4890,54 3 415,-27-2 48,14 0 0,0 0 549,-9-3 957,6-1-2122,-6-6 2534,-14 2-722,1-3 3022,-15 6-3633,-3 3-285,-2 1-18,-5 22 323,3-9-12,-4 17 219,6-15 84,1-4-157,0-2 661,9-1-815,-2-5-224,10-2-76,-5-4-355,3-5-191,2-2 172,24-19 718,-22 16-44,15-12-8,-30 24-54,-1 0 62,0 3 381,9 26-473,-4-12 89,11 21-624,1-16 518,-3-7 341,40-3-224,-31-14 129,5-5 1,-2-4-119,-10-9 144,6-8 388,-9-7 1,-1-1 2,-1 0-74,-2 0 1,-2 2 1074,-10 13-1080,-3 9-1060,-28 18 611,11 8-26,-21 18-553,13 12 321,12-10 33,0 10 34,36 12 75,15-21-499,-12-9 1,4-4 588,19-9 0,0-7 0,-14-1 0,27-1 0</inkml:trace>
  <inkml:trace contextRef="#ctx0" brushRef="#br0" timeOffset="23079">27093 2159 8335,'14'2'406,"22"-6"0,2-3-406,-14-1 18,13 0 0,-2-4 2959,-17-24-2101,-13 19-506,-7-17-224,-10 29-146,-7 1-174,-29 20 22,22-4 150,-25 16-332,34-10 180,3 1 9,5-1-18,5 1-610,21 24-1100,11-14 901,-1-7 1,3-3-1182,16-5 2027,12-9 0,-38-4 0,2-2 0</inkml:trace>
  <inkml:trace contextRef="#ctx0" brushRef="#br0" timeOffset="23257">27686 2074 7545,'3'1'1627,"0"-1"472,-37 16-2281,6 12 0,-1 4-103,3-12 0,-1 2-527,-5 17 0,6-2-562,14-15-340,0 2 1035,8-13 0,1-6 1,2-2-1</inkml:trace>
  <inkml:trace contextRef="#ctx0" brushRef="#br0" timeOffset="23408">27538 2053 11317,'-4'34'1414,"5"-14"-1820,4 26-112,6-22-118,3-1 636,21-1 0,2-3 0,-13-2 0,8-3 0,0-1 0</inkml:trace>
  <inkml:trace contextRef="#ctx0" brushRef="#br0" timeOffset="23745">28046 2117 11549,'-1'-12'1767,"1"3"-1486,0 9 44,-39 10-227,20-2-180,-11 6 1,0 3-1047,14 2 813,-3 10 414,16-15-435,2-1 75,2-1 261,0-4 179,2-2 174,6-6 280,-1-3-768,7-4-128,-1-3-3406,9-8 3669,-4 3 806,14-12-1357,-22 20 559,6 3-305,-14 38-1063,2-6-399,5 11 527,-2-23 2080,8-7 0,-10-6 0,3-2 0</inkml:trace>
  <inkml:trace contextRef="#ctx0" brushRef="#br0" timeOffset="24211">28236 2180 6473,'-5'-3'2128,"-12"41"-2128,13-22-42,-9 35-6,12-40 48,1 1 1285,7-13-1175,-2-4 128,6-7 182,4-12-420,-2 4 67,11-10 0,1 0 90,-5 6-52,2-1 0,-2 5-231,-13 15-193,-2 2 1192,-4 29-873,-1-10-92,1 32-87,-1-24-59,0 6-1137,5-1 1383,-2-17 57,8 2-138,-4-20-283,4-6-1578,24-37 1934,-17 24 72,4-4 1,-1 2 285,-7 12 298,1-1 156,-9 12-348,-3 6-27,-1 6-118,-4 6-55,0 4-264,-2 2-54,0 3-209,2 1 263,3 26 0,0-30 0,2 18 0</inkml:trace>
  <inkml:trace contextRef="#ctx0" brushRef="#br0" timeOffset="24775">28977 2286 2327,'-21'-7'1128,"4"2"1631,17 5-2432,0 0 836,-34 32-1662,27-8 827,-21 19-121,34-24 1061,9-10-1170,-5-7 2362,33-19-2443,-26 9 392,20-19-57,-32 18-77,-2-4-1728,-17-3 433,7 8 1020,-15-5 0,16 11 0,-1 2 0</inkml:trace>
  <inkml:trace contextRef="#ctx0" brushRef="#br0" timeOffset="25059">29443 2053 7684,'-4'-4'1526,"1"0"523,3 4-1225,-56-21-1113,35 17 107,-19 1 0,0 9-98,10 30 180,13-13 1,-1 3 19,1 12 0,3 1-1969,-2 12 2008,7-18 1,0 5-114,2 2 1,0 4 0,2-4 76,0-10 0,0 0-11,-1 10 0,0 5 1,0-10-193,0-10-230,-1 1-1833,-1-15 189,4-7 2579,-3-6 1,6 1 0,0-4-1</inkml:trace>
  <inkml:trace contextRef="#ctx0" brushRef="#br0" timeOffset="25175">29125 2413 11944,'10'-2'1338,"-2"1"-2284,20-7 0,5-1-818,-2 2 1604,16-6 1,-1 1 0,-22 8 0,5-3-1</inkml:trace>
  <inkml:trace contextRef="#ctx0" brushRef="#br0" timeOffset="25726">29803 2349 8836,'-6'-2'1750,"2"0"-1168,-15 51-582,9-23-146,-7 25 1,0 0 148,8-21 196,-6 21 1024,14-46-461,0-4-2030,19-34 467,-5 14-45,16-29 82,-8 24-941,13-11 2543,-9 10 1,1 1-391,5-6-157,5-2-81,-32 35-3302,5 6 3290,1 1-114,5 5-313,6 5-15,3 1 233,1-2 11,-3-5 1504,7-10-1213,-12-5-291,18-10 3397,-19-1-3469,20-29 335,-24 26-118,1-15 26,-22 29 45,-10 2 64,-11 15 1,-1 4-397,3 0-77,-4 6 0,4 2-51,19-6-210,2 5-2245,33 13 1750,-8-23 949,10-1 0,0-3 0,-10-11 0,8-3 0</inkml:trace>
  <inkml:trace contextRef="#ctx0" brushRef="#br0" timeOffset="26010">30586 2392 8088,'6'5'5060,"-2"-1"-4320,-4-4-219,-36 4-272,17 1-784,-17 11 0,2 4 235,14 0-124,2 6 0,4 0-229,12-5 18,8 18 716,-1-14 92,2 3 715,-6-2-597,-6-12-2,-3 4-43,-27 5-733,18-13-149,-19 6-425,27-14-359,3-2 1420,0-7 0,4 5 0,1-6 0</inkml:trace>
  <inkml:trace contextRef="#ctx0" brushRef="#br0" timeOffset="26612">30776 2498 12036,'3'11'1513,"0"-2"-1236,-3-9 12,0 0-1651,-44 70-727,30-40 1077,-10 10 1,4-3-667,16-23 1678,4-15 0,0 1 0,0-4 0</inkml:trace>
  <inkml:trace contextRef="#ctx0" brushRef="#br0" timeOffset="26728">30819 2328 9228,'0'0'0</inkml:trace>
  <inkml:trace contextRef="#ctx0" brushRef="#br0" timeOffset="27360">30903 2582 8920,'-7'15'1694,"1"-4"-1221,6-11 362,-15 54-975,12-37 140,-10 39 117,16-51-27,3-3 83,25-12-164,-18 5 234,19-10-86,-28 11-230,0 0-33,-2 2-202,0 1 171,0 0 392,2 0 97,-3 1-1995,1 0 1307,0 0 406,0 0 67,2-1 381,11-15-462,-8 6-118,14-21-10,-13 15-88,7-19 0,-1-3 205,0 1-1029,-1-2 1,0 2 1157,-4 5-84,-1 1 663,1-6 552,-3-2-1016,-5 10-488,-2 8-1,-3 17-152,-17 30 461,8-7-109,-15 26 162,11-11-613,1 4 451,1 4-660,2 6 1,1 4 224,5-18 0,0 1-79,-3 20 0,2-3-194,4-8 142,3-15 566,6-16 0,-4-8 0,3-1 0</inkml:trace>
  <inkml:trace contextRef="#ctx0" brushRef="#br0" timeOffset="27712">31179 2582 0,'9'4'3640,"-2"0"-837,-7-4-2638,0 0 721,-12 50-1315,9-32 231,-9 37-4,13-44 289,1-5 879,5-1-1350,4-10 3258,2-1-3176,15-21 349,-14 11 362,9-14 518,-17 19-754,-1 2-173,-4 6-190,-1 3 190,-2 4 190,0 2-234,-5 35-474,5-21 89,0 23-181,13-23 347,1-7 263,22-7 0,3-3 0,-16 0 0,39-6 0</inkml:trace>
  <inkml:trace contextRef="#ctx0" brushRef="#br0" timeOffset="28177">31560 2646 9180,'8'5'3456,"-1"-1"-2969,-7-4-350,-36 10-283,21-1 57,-28 11-211,29 1-69,5-5-721,2 14 1082,8-19-157,3 5-600,7-14 200,-1-4 976,33-21 245,-28 15 752,19-15-1047,-33 22 140,-3 16-501,2-5-72,-2 14 66,5-6 87,1-5-30,46 7-457,-22-17 329,10-3 0,0-4-61,-7-9-1129,15-21 0,-1-6 1267,-10 7 36,2-4 0,-6 2 1210,-23 15-285,-3 6 473,-23 15-824,-5 17-67,-14 21-274,13 4-845,22-3 0,8 9 1,0-6-672,4 11 456,0-15 1,1 4 0,1-8 790,5-3 0,-9-16 0,1 0 0</inkml:trace>
  <inkml:trace contextRef="#ctx0" brushRef="#br0" timeOffset="28460">30332 3323 12227,'-8'-11'498,"-15"26"1,-4 12-405,11-2 0,0 2-870,-13 12 1,0 3 187,9 0 0,3-2-112,1 6-95,2-3 1,3-4 866,3-13-72,-4 8 299,14-43-1027,12-21 119,7 3 0,0-1 1,2-5-1,13-8 0</inkml:trace>
  <inkml:trace contextRef="#ctx0" brushRef="#br0" timeOffset="28580">30417 3429 7875,'26'0'4587,"-4"-1"-3269,-22 1-1251,0 0-67,7 17 0,-13-7-132,-18 9 1,-5-2-381,-7-6 189,0 0 0,0-4 323,5-21 0,16 11 0,-1-11 0</inkml:trace>
  <inkml:trace contextRef="#ctx0" brushRef="#br0" timeOffset="28825">30840 3090 14543,'-3'43'1814,"2"-13"-2060,-13 6 0,-2 0-396,-1 4-2448,-2 16 0,2 0 24,5-15 3066,1 4 0,3-9 0,7-30 0,1-2 0</inkml:trace>
  <inkml:trace contextRef="#ctx0" brushRef="#br0" timeOffset="29076">30988 3471 12756,'-5'1'1426,"2"0"-827,3-1-1072,-22 36 246,20-23 12,-10 31 117,23-37-196,36-7 652,-22-9 179,19-9-304,-33 3-1555,-11-8-381,-2 16 1703,-5-7 0,7 14 0,-1-1 0</inkml:trace>
  <inkml:trace contextRef="#ctx0" brushRef="#br0" timeOffset="29277">31602 3387 8993,'18'-3'7740,"-4"0"-7091,-32 43-708,6-15-789,-7 18 0,-3 5-511,10-20 1,0-2-42,-3 8 0,-1-2 1400,-13 12 0,19-30 0,-5-1 0</inkml:trace>
  <inkml:trace contextRef="#ctx0" brushRef="#br0" timeOffset="29411">31390 3535 5511,'17'7'2492,"-4"-2"600,25-7-2426,-9 2-556,3-2 1,2 1-111,16 1-112,7 3 112,-13 0 0,10 2 0,1 0 0,-9-1 0,-11-1 0,-1 0 0,22 2 0,-1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24:40.73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11112 5546 9253,'-13'-13'1941,"3"3"-763,10 10-1068,-11-10-110,11 8 268,2-8-60,17 9 194,22 0 0,12 0-372,-14 0 0,3-1 0,2 1-1182,8 0 1,3-1 0,0 1 1132,-11-1 1,0 1 0,1-1 0,3 1-33,-1-1 1,1 0 0,2-1-1,4 1 1,5 0-213,-10 1 1,4-1-1,3 1 1,4 0-1,1 0 1,1 0 0,0 0-1,1 0 1,-2 0-1,-2 1 262,-3-1 1,-1 1-1,0 0 1,-1 0-1,1 0 1,0 1-1,0-1 1,2 0-1,1 1 1,2 0-116,-7 0 0,2-1 1,1 1-1,2 0 1,0 0-1,1 0 1,0 0-1,1 0 1,-1 1-1,-1-1 1,0 1-1,-2 0 1,-1 0-1,-2 1 67,9 0 0,-2 1 1,-1 0-1,-1 1 0,-1-1 1,0 1-1,-2 0 0,0 0 1,-1 0-1,-1 0-177,4 0 0,-3 0 0,-1 0 0,-1 0 0,0 1 1,0 0-1,2 0 0,1 0 226,3 1 0,4 1 0,3 1 0,1 0 0,-2 0 0,-3 0 0,-5-1 0,-8-1 0,-10-2 0,8 2 0,-6-1 0,9 2 0,-1-1 0,1 1 0</inkml:trace>
  <inkml:trace contextRef="#ctx0" brushRef="#br0" timeOffset="181">16637 5906 9477,'10'-2'-543,"-2"1"1,-8 1 0,0 0-1</inkml:trace>
  <inkml:trace contextRef="#ctx0" brushRef="#br0" timeOffset="9434">20532 4720 5803,'-13'-20'1299,"4"4"1758,9 16-910,0 0-276,1 4-1403,5 13 723,1 12-1021,3 19 2890,-4 11-3077,-4-10 0,-3 7-1171,-4-4 1,-3 3-1,2-2 1142,1-9 1,1-1-1,-1 1-190,-5 14 0,-1 2 0,2-7-196,1-11 0,1-5-131,0 5 1,-1-4-2210,-4 10 1861,5-26-2371,-4-21 1961,5-13 447,-3-12 426,-1-21 2254,1 4 0,-1-1-378,-4-15-298,1 16 0,-2 7-503,0 20 3135,-9 6-3280,-5 42-395,8-6-51,6 7 1,4 3 41,5 3-1059,3 13 1096,10-19 140,4-3 194,10-9 1,3-1-212,10 1-108,-5-7 0,2-4 97,15-10-312,-6-8 0,4-6 46,6-5 0,4-6-276,-13 2 0,4-4 0,-1-1 0,-2 1-807,0-1 0,-3 1 0,1-2 800,6-7 0,0-2 0,-3 0-806,-8 4 0,-3-1 1,-2 2-703,5-5 0,0-3 1830,1-2 0,1-3 0,-6 7 0,5-8 0,-17 18 0,1 1 0</inkml:trace>
  <inkml:trace contextRef="#ctx0" brushRef="#br0" timeOffset="12158">23072 7091 8200,'1'5'1963,"1"-1"-3031,-2-4 1,0 0-1</inkml:trace>
  <inkml:trace contextRef="#ctx0" brushRef="#br0" timeOffset="18221">28808 5440 7909,'-5'-3'2125,"1"0"-506,4 3-1549,-34 4 801,5 3-563,-19 0-354,16 4 327,9-4 142,-18 7-180,6-2 299,-17 7 0,-3 1-374,0 0-218,15-4 0,-5 1 0,6-1 156,10-4 1,3-1-1279,-12 5 1,0 1 1220,10-5 0,0 1 43,0-1 1,-3 2-560,-8 4 0,-5 2 1,3-1 505,0 0 0,0 1-37,-3 0 0,-2 1 0,3-1 47,5-2 0,1 0-150,0-1 0,-3 1 0,-1 1 113,-1 0 0,-2 1 0,-6 2 35,8-4 0,-4 2 0,-4 1 0,0 0 1,1 0-1,5-2-326,-2 0 0,3-1 0,1 0 0,-5 2 301,-1-1 0,-4 3 0,-2 0 0,0 0 0,4-1 0,6-3-6,-2 1 1,5-3 0,-3 2-14,1-1 1,-3 2-1,-3 1 1,-1 0-1,1 0-50,-6 1 1,-1 2-1,0-1 1,0 0 0,2-1 56,7-2 0,2-1 0,0 0 0,-1 1 0,-3 0-13,3 0 0,-2 0 1,-2 2-1,-1-1 1,1 1-1,1-1 1,4-1 1,-4 2 0,3 0 1,1-1-1,0 0 1,-3 2-8,1 0 0,-2 0 0,0 1 0,-2 0 0,-1 2 0,-2 1 11,8-3 1,-2 2 0,-2 0 0,-1 2 0,-1-1-1,2 1 1,0-1 0,3-1 0,3-2-142,-5 3 0,4-3 0,3 0 0,-1-1 1,-2 2-1,-2 2 134,3-2 0,-4 2 0,-1 1 1,-2 1-1,0 0 0,1 0 1,3-2-1,3-1 0,5-3-2,-7 4 0,6-3 1,1 0-1,-5 2-15,0 0 1,-3 2-1,-3 1 1,-1 1 0,0 0-1,1-1 17,5-2 1,0 0 0,-1 0 0,1 0 0,-1 1 0,2-2 0,0 0-12,-1 1 1,1 0-1,0-2 1,1 1-1,-1 0 1,-1 1-27,-5 3 0,-1 1 0,0-1 1,0 1-1,0 0 0,2-2 25,-2 2 0,1-1 1,1-1-1,0 1 1,-1 0-4,4-2 1,-1 1 0,0-1 0,0 1 0,-1 0 0,1 0-2,0 0 1,1-1 0,0 0 0,-1 0 0,-2 2 0,-3 1-43,5-2 1,-4 2 0,-2 1 0,-1 1-1,0 0 1,0-1 0,2 0 0,3-2-1,3-2 52,-8 4 0,6-2 0,1-2 0,-1 1 0,-4 2-5,6-4 1,-3 3 0,-2 1-1,-1 0 1,1 0 0,0-1-1,3-1 1,4-2-13,-4 1 0,5-3 0,2 0 0,-2 0 1,-3 2-35,2-1 1,-2 1-1,-2 0 1,-1 2 0,0-1-1,-1 1 1,0 0 14,5-3 1,0-1-1,0 1 1,-1 0-1,0 1 1,-3 0-1,-1 2 1,-4 2-24,9-6 0,-3 3 0,-2 0 0,-2 2 1,-1 1-1,-2 0 0,0 1 0,-1-1 1,1 1-1,1-1 0,1-1 0,2-1 1,1 0-1,4-3 68,-8 5 0,4-2 1,1-1-1,2-2 1,0 1-1,1 0 0,-2 0 1,-2 2-1,-3 1-6,6-2 0,-4 1 0,-2 2 0,-1 1 0,-2 0 0,0 1 1,1-1-1,0 0 0,2-1 0,2-1 0,3-2 0,4-2 1,4-1-11,-14 6 1,9-3 0,2-2 0,0 0-1,-4 3-91,1 0 1,-3 1-1,-2 1 1,-1 1 0,0 0-1,1 0 1,0 0-600,0 1 1,-1 0 0,0 1-1,0 0 1,2-1 0,1-1-1,1-1 601,-5 4 0,3-3 1,1 0-1,0 1 0,-1 0 96,1 0 1,-2 2 0,-2 0 0,3-1 0,5-3 0,7-4 9,-8 8 0,10-6 0,-11 7 0,19-14 0</inkml:trace>
  <inkml:trace contextRef="#ctx0" brushRef="#br0" timeOffset="24437">18732 11472 8948,'-5'-23'318,"-2"-8"0,1-2-125,3-1-2823,-1-3 0,0-2 3050,2-17-1052,6-3 973,1 18 1,1-5-1,1 0-66,2 3 0,-1 0 0,2-2-163,1-8 0,0-1 0,1 1-31,-1 7 0,1 1 1,-1 3 3,4-8 1,1 1 9,-1 0 1,4-6-323,-2 7 1,2-8 0,3-4 0,-2 2-1,-1 6 230,0-1 0,-2 4 0,4-7 11,-5 14 0,2-6 1,2-4-1,0-3 0,1 1 1,-1 2-1,-1 4 1,-3 7 27,7-13 0,-4 7 0,3-2-30,-4 6 0,1-2 1,1-2-1,2-1 0,2 0 19,2 1 1,2-1 0,3-1 0,0 1 0,0 1 0,-1 2 6,2 0 0,-1 2 0,1 2 0,0-2 0,2-2-99,-4 5 1,1-3 0,0-1-1,2-1 1,-1 1 0,2 2 0,-1 1 91,6-1 0,1 0 0,1 2 1,0 1-1,-1 3 0,-3 1 112,2-2 0,-3 4 0,2 0 0,7-4-56,-10 9 0,6-4 1,3-2-1,3-1 1,1-1-1,1 0 0,0 1 1,-3 1-1,-3 3 1,-4 3-55,9-5 1,-6 4-1,-2 1 1,2 0 0,5-2-29,-3 0 1,4-1-1,2-3 1,1 0 0,1 0-1,-1 2 1,-2 2 0,-4 3-6,7-1 0,-2 2 0,-2 3 0,-1 1 0,-2 0-7,3-1 1,-3 2 0,1-1-1,1 0 99,-1 2 0,0-2 0,2 1 1,2-1-1,3-1-165,-6 4 1,4-1-1,2 0 1,1-1 0,1 0-1,-2 1 1,-2 1-1,-4 2-65,4-3 1,-5 3-1,-1 0 1,1 0-1,6-2 137,-4 1 0,3-1 1,4-1-1,1 0 0,0-1 1,0 1-1,-3 1 0,-3 1-34,3 0 1,-3 1-1,-1 1 1,-2 0 0,0 1-1,-1-1 19,1 1 0,-1 0 1,-2 0-1,2 0 1,1 0 74,1-1 0,0 1 0,1-2 0,3 1 0,2-1 0,3 0-19,-7 2 0,5 0 1,3-1-1,3-1 0,0 1 1,0-1-1,-1 1 0,-2 1 1,-4 1-1,-4 1-126,11-3 1,-7 1 0,-2 2 0,2-1 0,8-1 85,-14 3 0,4-1 0,5-1 0,3 0 0,1-1 0,0 1 0,-1 0 0,-3 1 0,-3 1 0,-6 2 0,-6 2 55,22-3 0,-12 4 0,6 0-100,-6 1 0,5 1 0,2-1 0,1 2 1,-1 0-24,-7 2 1,1 1 0,0 1 0,1 0 0,-2 0-1,-1 0 34,2 0 0,-1 0 0,-1 0 0,0 0 0,2 1-49,-3 0 0,2 0 0,1 1 0,-2 0 1,-2 0-1,-4 0 31,10 1 1,-6 1 0,0 0 148,1 0 1,-1 0 0,0 1-146,-1 0 1,0 0-1,-1 0 24,-3 0 0,-1 0 0,6 2 16,1 3 0,6 1 0,2 2 0,-2-1 0,-5 0 8,-1 0 0,-4-1 0,4 1 1,-4 0 0,5 1 0,1 1 1,-3 0-1,-5 1 56,-2 3 0,-6 1 0,-1-1-21,6 4 1,0 1 12,7 5 0,4 6-14,-13-4 1,2 5 0,0 1-1,-6-4 36,4 2 1,-2 1-44,0 3 1,6 5 0,-2 1 0,-10-7 118,-11-6 0,-5-1-71,6 11 0,-2 1 685,-9-12 0,-3 4-654,-4 10 1,-1 7-1,-3-3 13,-1 1 1,-2 1 359,0 1 1,-2 4-1,-3 0-398,-3-6 0,-4-1 1,1-2-172,2-7 0,1-2 1,-2 1 129,-2 10 0,-2 2 0,-5 5 87,-1-9 1,-5 5 0,-4 3 0,0 0 0,0-2 0,5-7-73,1-2 0,4-6 0,-2 0 0,-4 5-15,2-3 0,-4 6 0,-4 3 1,-1 1-1,0 0 0,1-2 1,2-5-1,3-5-7,-11 9 1,4-8 0,-5 3-12,10-8 1,-3 1 0,-2 3 0,-2 0 0,-1 1-1,-2 0-133,3-4 1,-3 2 0,-1 1-1,-2 0 1,0 0 0,1-1-1,1-1 1,3-1 108,-3 2 0,2-2 0,1 0 0,1-1 0,-2 1 0,-3 1-165,3-2 1,-2 2 0,-3 2-1,0-1 1,1-1 0,1-1-1,3-2 1,5-4 152,-6 3 1,5-5-1,2-1 1,-1 1-182,-1 0 1,0 0 0,-1 0 0,1-1 190,-13 9 0,0-1 1,0-1 107,1-1 1,1 0 0,-7 2-119,11-7 0,-6 1 0,-3 2 0,0 0 0,2-2 0,4-1 21,-3 1 0,3-2 1,1-1-1,-5 3-8,4-2 0,-5 1 0,-1 2 0,0-1 0,2-1 0,6-3 153,-11 4 0,7-2 1,-4 1-206,9-5 0,-2 2 0,-1 0 0,0 0 0,3-1 26,-2 0 1,3 0 0,0-1 0,-2 1 0,1-1 0,0 1 1,-1 0-1,-3 1 1,-3 1-112,6-3 1,-3 1-1,-3 1 1,-1 0-1,0 0 1,1-1-1,3-1 1,3-1-18,-3 1 1,5-1 0,1-2-1,-1 1 1,-5 2 125,2-1 0,-3 1 1,-4 2-1,0 0 1,0 0-1,1-1 1,5-2-1,4-2 27,-5 2 0,6-3 0,2-1 0,-2 0 9,0 1 0,-1 0 0,0 0 0,0 0-83,0-1 1,1 1-1,-1 0 1,1-1 73,-12 6 0,1-1 0,-7 3-47,14-5 1,-4 2 0,-5 2-1,-1 1 1,1 0 0,3-2-1,4-2-29,-5 2 1,4-2-1,1-1 1,-6 3 11,8-2 0,-5 1 0,-2 2 0,-1-1 0,1 0 0,5-2 0,5-3-143,-9 3 1,6-4 0,0 0 43,-1 0 1,0 0-1,-1 0-12,1-2 1,-1 0 0,1 0 223,1-1 1,1-1 0,-7 1-118,2-3 0,-8 1 1,-3-1-1,-2 1 0,3-1 1,6-1 68,2 0 0,4-1 1,1 0-1,-5 0 9,-3 1 1,-6 0 0,-2 0 0,0 0 0,4-1 0,7-1 127,-3 0 1,6-2 0,0 0-139,-2 1 0,1-1 0,-1 0 2,1 0 1,1 1 0,-1-2 33,3 1 1,1 0-1,-7-1 30,7-1 1,-6 0 0,-3 0 0,0 0 0,2 0 0,5-1-247,-11 1 1,6-1-1,-5 1 203,4-1 1,-7 0 0,0 0-1,2-1 1,6-2 237,0-1 0,5-3 0,3 0-225,-8 0 0,1-2-24,10 1 0,-1-1 1,-1-4-26,-9-8 1,-1-6 0,6 2-29,7 2 1,1-3 40,5 0 0,-5-5 0,2-1 0,9 2 195,9-2 0,5-2-228,-1-5 1,2-5-1,5-5 71,9-7 1,7-6 0,3-2-1,0 1-30,-1 13 1,2 0-1,0 0 1,1 0-1,1-2-8,0 2 0,0-2 0,1 0 0,1 0 0,1 2 0,1 2-3,2-1 1,2 2 0,0 2 0,1 1 0,0 1-28,2-3 1,0 2 0,0 1 0,1-1 29,0 0 0,0 0 0,3-2 0,6-6-157,-5 12 0,4-5 1,4-4-1,2-1 1,2-2-1,1-1 1,-1 2-1,0 1 1,-3 2-1,-3 5 74,5-7 0,-3 6 0,-2 1 0,1 0 0,4-2 0,6-6-161,-13 16 0,3-4 0,3-2 0,3-2 0,1-2 1,3-1-1,0-1 0,1 1 0,1-1 0,-2 1 1,1 1-1,-3 1 0,0 3 0,-3 2 0,-3 3 1,-3 3 222,16-12 0,-6 6 1,-3 3-1,1 2 0,1-1 1,6-4 20,-9 6 0,5-3 0,3-1 0,2-2 0,1 0 0,0 0 0,-1 2 0,-3 1 0,-4 3 0,-4 3 0,-5 4 0,13-9 0,-8 8 0,0-1 0,9-4 0,0 0 0,0 0 0</inkml:trace>
  <inkml:trace contextRef="#ctx0" brushRef="#br0" timeOffset="28777">22225 6879 12473,'8'-18'1174,"9"-38"-824,-6 28-129,-1-4 0,5-5 130,13-3 0,9-3 0,-2 3-2017,-2 4 1,3-1 1661,-5 8 0,7-4 0,1-2 0,1 2 1,-5 6-460,1 3 1,-2 5-1,2-1 465,10-7 0,4 0 0,8-1 18,-15 11 1,6-1 0,5-1-1,3 1 1,0 0 0,-1 0-1,-3 2 1,-6 1-298,12-3 0,-7 3 0,1 0 0,7-2 303,-10 3 1,6-3 0,4 0-1,2 0 1,0 0 0,-3 1-1,-5 3 1,-6 2-315,17 1 1,-8 4 0,-1 1 302,4 0 0,-1 1 0,0 1-15,-3 0 0,0 0 0,8 4-19,-14 2 1,6 3-1,4 0 1,1 2 0,0 0-1,-3 0 1,-6-1-149,6 0 0,-5 0 0,-1 1 0,6 1 145,-7-1 1,4 1-1,3 1 1,0 1-1,0 0 1,-4 0-1,-5 2-3,7 4 1,-5 2-1,-3 1 1,-2-1-131,4 1 0,-3 0 0,1 2 146,-5-3 0,1 1 0,1 2 0,0 4-89,-6 1 0,3 5 1,0 2-1,-2 1 1,-1-2-1,-5-4 15,5 4 0,-6-4 0,3 7-108,-4 0 1,4 6 0,2 4-1,-4 0 1,-5-4 0,-11-6 532,-7 4 0,-15 1-380,-16 1 0,-13 10 1,-8 1-1,-1-2 0,4-9 193,2-8 1,2-7 0,-8 3-79,5-3 0,-6 2 1,-5 3-1,-1 0 0,1-2 1,2-3-1,6-5 69,-10 2 1,5-7-1,-3 0-48,3 0 1,-1 1 0,-3-1 0,-6-1 17,8-6 1,-5 0 0,-4 0 0,-3-1 0,0 0 0,2-1 0,3 0 0,5-1-77,-12 2 0,6-1 0,1-1 0,-8 1-17,11-2 0,-6 1 0,-4 1 0,-2-1 0,1 0 0,3-1 0,4-1 0,7-2-216,-18 0 0,9-2 0,0-1 251,-3-1 1,1-1 0,-1 0-135,1 0 0,0-1 0,0 0 76,3-1 0,1-1 0,-8-3-26,15 0 1,-6-2 0,-3-2 0,-2 0 0,0 0 0,4 0-1,5 1 10,-5-2 1,5 2 0,1-1 0,-5-2 7,7 3 0,-5-2 1,-3 0-1,0-1 1,2-1-1,3 0 1,6 0-2,-3-5 1,6-1 0,2-1 0,2 1-40,-2 1 1,2 0-1,1-9-50,8-4 1,-2-9-1,1-5 1,1-1-1,5 2 1,4 5 40,3-1 0,5 4 0,5-7 56,0-9 1,2-8-1,3-4 1,6 3-1,8 9-40,13 8 1,8 7 0,5 3 0,-1-1 53,-3-2 1,-1 0-1,5 0 1,9 2 33,-7 11 1,7 1 0,5-1 0,4 1 0,2 1 0,0 1 0,-2 1 0,-3 2 0,-5 2-6,7-2 1,-5 4-1,-2 2 1,2-1 0,6 0-30,-7 1 0,3-1 0,4 0 0,2-1 0,1 0 0,-1 2 0,-2 1 0,-3 2 0,-5 2 20,7 1 1,-4 4 0,-3 1-1,0 1 1,1 0-15,3 0 0,-1 0 0,1 0 0,1 1 0,-1 1-46,0 0 0,1 1 0,0 1 0,0 0 0,0 1 41,-2-1 1,-1 0 0,1 1-1,3 2 1,5 4-44,-11 0 1,5 3 0,3 2 0,3 2-1,1 1 1,0 0 0,0 0 0,-4 1-1,-2-2 1,-5-1 11,5 1 1,-6-1 0,-2-1 0,-1 1-1,3 3 1,5 5-30,-7-2 0,6 4 0,3 2 0,3 2 1,1 2-1,-1 1 0,-2 0 0,-3-1 1,-4 0-1,-7-1 0,-7-3 170,8 8 1,-10-2-1,-7 2 1,-6 10-59,-10 0 1,-5 9-1,-4 6 1,-3 3-1,-4 1 1,-3-3-1,-1-6 1,-2-8-21,-6 1 0,-5-9 0,-3-1 1,-5 4-28,1 1 0,-4 5 0,-4 3 0,-1-1 1,-2-2-1,2-5 0,1-9 92,-4-5 1,1-8 0,-2-4 0,-2 1-40,-5 2 0,-5 0 0,-1-1 1,1 0-1,2-2-44,1 0 1,4-1 0,-4-2 0,-8 1-529,14-6 1,-6 1 0,-5-1 0,-3 0 0,-3 0-1,0 0 1,-2-1 0,3 0 0,1 0 0,3-2 0,6 0 499,-14 1 0,6-2 0,2-1 0,1 0 0,-1 0 0,-4 0 0,3 1 0,-5 1 0,-1 0 0,-2-1 0,3 1 0,2-1 0,6-1 0,7-2 0,-5-1 0,-1-1 0,1 1 0</inkml:trace>
  <inkml:trace contextRef="#ctx0" brushRef="#br0" timeOffset="29657">18585 11240 9203,'30'-25'711,"-1"5"-664,1-8 1,3-4-2135,-2 7 0,2 2 2428,6-2 1,2 0 8,6-1 0,2 1-46,2 1 0,9 1 103,-14 9 0,10 0 0,4 0 0,3 0 0,-3 1 0,-6 2-564,-1-1 0,-6 2 1,2 1-1,9 0 198,-13 2 1,5 0 0,4-1 0,3 0-1,2 0 1,1 1 0,2 1 0,-1 1-1,0 2 1,-3 2-136,-3 2 1,1 3 0,0 1 0,0 1 0,1 1 0,-1 1 0,0 1 0,-1-1-1,0 0 1,-2-1 0,0-1-51,7-1 1,-1 0-1,-1-1 1,-1 0-1,0 1 1,0 0-1,1 1 1,1 2 115,-4 0 0,3 2 0,1 1 0,2 0 0,-1 1 0,-1 0 0,-3 0 0,-4 1 0,-4-1 0,-6 0-443,20 9 0,-11 1 1,-2 1 388,-1-1 1,0 2 0,-3 1 15,-4-3 1,-1 1 0,-2 8 250,-8 7 1,-1 10-1,-1 3 1,-3 0-1,-2-7-185,-1-4 0,-3-3 0,-2 5-96,-3 7 0,0 8 1,-2 2-1,-5-3 0,-5-11-34,-10 0 0,-7-5 3,-6 14 1,-3-2 103,4-19 1,-4 0 151,-8 0 1,-7 4 0,-2-1 0,3-3-127,-6 5 0,-6-2 53,12-11-1,-8 3 1,-4 1 0,0 0 0,2-3 0,6-5-6,0-3 1,5-4 0,-10 1 41,5-3 0,-8 1 0,-5 1 0,-4 0 0,-1 0 0,3-1 0,4-2 0,7-1-118,-15 2 0,8-3 1,-8 1 74,11-2 1,-7 1-1,-5 0 1,-2 0 0,3 0-1,5-2 1,8-1 9,-3-2 1,7-1 0,-2 0-16,1 0 0,-3 0 0,1-1 1,3 1 8,3-1 0,2-1 0,-6 0-14,-7-3 0,-9-1 0,-3-1 0,1-1 1,7 1-39,-2-1 1,5-1 0,-5-1 17,2 1 1,-6-1 0,-3-1-1,4-1 1,9 0 9,6-3 0,6 0 0,1-2-126,-2 0 1,1 0-1,1-2 97,0-1 0,2 0 0,0-1 414,-15-8 0,0-6-558,11-4 0,-4-7 0,2-3 0,5 5 411,8 9 0,4 3 0,1-7-415,-1-8 0,-1-8 0,1-3 1,5 1-1,7 9 37,8-4 1,14-2-79,8 8 1,9-9-1,6-3 1,3-1-1,-1 4 1,-3 9 79,4 0 1,0 8-1,4-4-14,-4 4 1,5-5 0,3-2 0,0 1 0,-1 4 0,-4 6 22,6 1 0,-2 7 1,3-1-568,5-2 1,5-1 0,1 0-1,-3 2 404,-9 4 1,-2 2 0,1 0-1,4 0 263,1 0 0,5-2 0,2 0 0,0 1 0,-4 2 0,-8 2 0,17-5 0,-6 2 0,-6 4 0,1 1 0,-1-1 0</inkml:trace>
  <inkml:trace contextRef="#ctx0" brushRef="#br0" timeOffset="31627">17399 7662 12920,'13'8'2672,"41"-6"-2300,-29-3-241,3-1 1,5 0 562,21 4 1,0 2-547,3 0-676,-14 0 1,7 1 0,-7 0 647,9 3 136,-19-3 0,3 1-218,3 2 0,5 0 1,-3 1 12,8 1 1,3 0-973,2 2 1,5 0-1,-5-1 973,-3 1 0,-5-2-5,0 0 1,2 2-401,-4-1 1,6 2 0,0 1-1,-6-2 354,5 1 1,2 1-109,1 0 0,9 3 0,0 0 0,-10-3 107,-8-2 0,-4-1-51,13 3 0,6 2 53,-6-2 0,7 1 0,0 1 0,-7-2 558,5 1 0,2 0-539,-12-2 1,9 2 0,2 0 0,-4-1 0,-8-2 8,1 0 0,-3-1-16,-7-2 0,2 1 0,4 1 21,10 3 1,7 2 0,0 0-1,-6-2-35,-14-3 0,-4-1 0,6 1 0,5 2 0,9 2 0,2 1 0,-4-1 0,-9-2 108,1 0 1,-5 0-108,13 3 1,5 1 12,-11-2 0,5 2 0,0 0 0,-6-2 7,5 2 0,1-1-14,-11-2 1,7 1 0,2 2 0,-3-2 0,-8-3 10,1 1 0,-3-1-17,12 3 1,5 2-3,-2-1 0,5 0 0,-3 0-17,-14-3 1,-2-1-1,3 0 10,5 2 0,5 2 1,-1-1-1,-6-2 8,6 3 0,-5-1-4,-2-1 0,-3-1 4,15 5 17,-18-5 1,7 2 0,-5-2-17,-5-1 1,1 0-146,11 4 1,7 1 0,-5-1 123,-4-2 0,0-1-293,-2-2 0,5 3 0,1-1 0,-5-2 313,8 3 0,-1 0 3,5 0 0,3 1 0,-10-2 381,2 1-380,-21-6 0,5 2 0,9 2 1,5 2 0,-4-1 12,-9-3 0,2 0-16,17 5 0,9 3 0,-10-4-1,-19-4 0,-3-2-3,13 4 0,0 0 3,-14-4 0,2 1-19,11 4 0,7 3 1,-5-2 18,-6-2 0,-1 0 1,5 2 0,4 1 0,-5-1 24,-3 0 0,-4-1 489,-9-3 1,5 1-484,9 2 1,11 4-1,0 1 1,-7-3-28,-1-1 0,1 0 51,1 1 1,9 2 0,0 1 0,-7-2-2,7 1 1,-5 0-51,1-1 0,4 2-3,-8-2 1,7 2-1,0 0 1,-7-2-2,3 1 0,-1-1 247,-6-2 1,4 2 0,0-1 0,-6-1-245,0-1 0,-4-1 1,3 1 0,1-1-3,0 0 1,0 1-1,-2-2 1,5 2 179,0 0 1,8 1-1,0 1 1,-5-1-179,8 2 0,3 0-236,-10-2 0,9 2 0,3 2 0,-2-1 0,-7-2 234,1 0 0,-6-2 0,6 2 22,-6-1 1,6 1 0,4 1 0,0 0 0,-2 0 0,-3-2 7,7 3 1,-4-1-1,0-1 1,2 1-162,-7-2 0,2 1 0,-1-1 0,0 0 0,-1 1 283,4 1 0,-1 0 1,-2-1-1,-4 0-122,-6-3 0,-4-1 0,7 3 21,4 3 0,9 2 1,5 3-1,0 0 1,-3-2-1,-8-2-117,1 1 0,-6-3 1,6 3 86,-3-2 0,9 4 1,2 1-1,0 0 1,-4-1-1,-10-4 7,11 4 1,-6-1-5,-7-4 0,2 2 0,3 0 32,0 1 1,3 1-1,-1 0 1,-5-2-559,9 3 0,-2 0 509,-9-4 1,5 2-1,-2 0 1,-5-3-4,3 2 1,-6-1-56,-10-5 1,0 0 50,5 2 0,0 0 320,1 2 0,-4-2-329,0 0 1136,17 8-1271,-42-19 2159,-2-1-3713,-4-2 2442,-3-2-6681,-14-6 6054,-19-8 1,14 5 0,-7-1-1</inkml:trace>
  <inkml:trace contextRef="#ctx0" brushRef="#br0" timeOffset="32508">29083 10372 14882,'-20'-7'3858,"4"2"-3693,16 5 68,0 0 178,35 94-455,-2-46-294,-13-10 1,2 8 0,3-6 293,18 2 1,2-7-832,-11-6 1,1 0 779,9 7 0,2 3-60,-7-4 0,1 3 0,-5-4 150,-5-5 1,-2 0-25,4 3 0,1 4 1,-6-4-6,-2 18-435,-11-12 477,-1 8-14,-13-10 0,-4 0 172,-4 5-67,1-5 0,-6-1 26,-7-12 0,-3-3-125,-19 13 0,11-11 0,-7-2-43,-1-8 0,-9 0 1,-5-3-1,2 0 1,7 0-331,2-1 0,4 0 0,-6-1 210,-9 1 1,-9 1 0,-4-1-1,5 0 1,10-3-191,0-2 1,4-1-146,8-1 1,-2 1-1,0-1 347,-6-1 0,-1-1 0,7 0 0,-16 1 0,12-1 1,-1-1-1</inkml:trace>
  <inkml:trace contextRef="#ctx0" brushRef="#br0" timeOffset="33476">18394 7197 13782,'-54'-1'1063,"9"7"1,1 4-666,-5 5-843,7-2 0,-11 4 1,-2 1-1,7-3 536,-2 1 0,0 0-56,6-2 0,-5 1 0,-1 1 0,4-1 22,1 0 0,4 0 0,-1 0 212,0 0 1,0 1-1,-2 2-356,-2 3 0,-4 2 1,0 1-1,7-3 17,-7 2 0,4 0-26,-11 10 1,18-3 720,37-16-555,8 5 121,17 5 0,13 6 1,-3-3-150,-4-3 0,1 0-529,10 8 0,6 4 0,-3-4 489,-3-7 1,-2-2-3,5 3 0,1-2-48,0 0 1,6 3-674,-7-4 0,8 5 1,3 0-1,-2 0 1,-7-3-190,-3-2 1,-5-3 0,4 3 461,2 0 0,5 3 0,2 1 0,-5-1 0,-8-3 448,0 4 0,-9-4 0,4 1 0,-1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27:08.24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6922 8615 10970,'8'7'3156,"-1"-1"-2949,-51 33-73,24-17-53,-6 3 1,-3 5 207,3 5 1,2 0-130,-10 14-2241,5-8 0,0 0 2107,12-16 1,0 0-9,-8 11 1,-1-1 380,8-9 0,-1 2-898,-9 14 1,-5 6 0,6-7-268,-5 7-770,0 2 1,6-7-397,21-31 1932,3-2 0,0-8 0,2-2 0</inkml:trace>
  <inkml:trace contextRef="#ctx0" brushRef="#br0" timeOffset="333">6964 8530 9785,'10'11'3170,"-3"-3"-2809,-7-8 692,0 0-1423,53 53 373,-25-29 53,0 1 0,6 4 0,-4-3 316,15 4-57,-14-9 0,2-1 304,18 11-539,-8-7 0,9 5 1,-6-3-112,-11-6 0,-1-1-157,10 5 0,4 3 0,-9-5-218,3 3 112,-16-8-1310,9 9 676,-25-17-2015,2 2 2943,-15-14 0,2 2 0,-2-2 0</inkml:trace>
  <inkml:trace contextRef="#ctx0" brushRef="#br0" timeOffset="1868">11980 7303 2096,'4'-12'3455,"-1"3"-1012,-3 9-2054,0 0-279,3-32 724,5 15-725,-2-18 657,3 26-251,-8 15 2098,-1 1-2392,-4 30 1,-2 8-328,2-4-452,-3 14 1,0 0 439,5-16 115,-1 8 84,0-3 155,1-17-65,0 3 162,0-22-299,2-6 378,0-32-401,0 12 3,2-39 84,1 29 28,1-10 887,0-2-674,-2 22-81,0-9-124,-3 27-131,-1 4 173,-1 3-110,-6 30 0,0 6-136,1 1-78,-2 13 1,0 2 89,7-28 1,1 0-6,-2 19 0,0 0 1,0 3 21,1-19 1,1-7-111,0-17-90,0-4-114,1-3-5344,-2-25 4431,2 4 1268,0-16 0,1-2 0,0 14 0,0-22 0</inkml:trace>
  <inkml:trace contextRef="#ctx0" brushRef="#br0" timeOffset="2218">11938 7324 6372,'5'-1'3615,"-2"1"210,-3 0-2072,-45-7-1680,27 12-73,-33-4-126,40 13-445,2 2-4165,15 3 3723,-2-7-43,20-9 882,-7-11-3285,16-12 3568,-12 5 793,16-8-217,-15 12 206,6-1 10,-9 8 793,8 1 1843,23 18-3414,-20-8-128,17 17-74,-38-15-4822,13 12 4901,-14-14 0,6 7 0,-13-13 0</inkml:trace>
  <inkml:trace contextRef="#ctx0" brushRef="#br0" timeOffset="25609">17928 9102 3967,'8'7'877,"-2"0"477,-6-7-1452,0 0 1118,7-6-928,-4 4 167,4-4-197,-4 3 832,1 0-821,0-1 101,1-1-48,-2 1 131,2-2-271,6-5-31,-3 2 40,8-7-1,-8 8-2,4-2-45,2-1 61,10-8 0,-4 3 485,15-10 45,-15 12-785,24-15-125,-3 2 370,-16 10 1,1 1 4,13-10-3,-8 6 0,-7 5 6,0 1 230,6-5 1,2 0-145,3-3-66,-3 2 1,0 1-15,-5 3-886,1 1 880,0-1-12,14-6 3,-11 6 1,0 0-26,21-9-206,-21 9 1,-2 2 233,3-1 0,14-5 40,4-1-14,-10 5 1,0-1 34,15-7 273,-23 10 0,0 1-200,19-10-13,-11 7-85,-7 2 1,4-1-95,1 1 1,-1 0 33,-5 2 0,0 0-63,13-4 1,-1 2-4,-1 1 82,12-5-26,-2 1 32,-18 5 1,0 0 1,-6 3 0,0-1 22,4-1 1,-2 1-23,2 0 3,0 0 2,0 0 169,15-5-120,-13 6 1,2 0-73,-7 1 0,0 0 143,5-1 0,1 0-198,-6 2 0,-1 0 1,16-3 76,-7 2 0,2-1 17,1 0 0,0 0 33,-7 1 1,0 1-397,6-2 0,-3 1 398,3 0 70,16-4 92,1 0-213,-3-1 1,0-1-168,-21 6 0,0 0 212,22-6 1,-3 0-15,-5 2-10,-9 2 1,4-1 9,3 0 1,-1-1-39,-7 2 1,0 0 0,5-1 0,1 0-46,-9 1 1,-2 1 38,20-5-15,-19 5 1,0-1 200,14-3-153,-10 3 0,5-2 1,-3 1 37,-6 2 0,2 0-83,12-4 1,7-2 0,-7 2 41,-14 4 1,-3 1-1186,12-3 1,-1 0 1159,-12 3 0,1-1-292,13-2 0,7-2 0,-5 0 294,-5 3 0,0-1-2,6-1 0,4-1 0,-6 2-1,-12 3 0,-4 1-117,2 0 1,1-1 87,10-2 1,4-1 14,12-3 0,1 0 54,-10 2 1,0 0-36,6-1 0,-1-1 27,-10 3 0,-2 1-24,-9 2 1,1 0 126,21-5 1,6-1-16,-11 4 1,3 1 0,0-1-134,2 1 0,1-1 1,0 1-404,-1 0 1,-1 1 0,-3 0 395,9 1 0,-7 0-57,2 2-177,2-1 1,1 1 257,-25 3 0,0-1 269,23-2 0,-1 1-224,-8 2 28,-1 0 17,1 0-62,-15 2 0,4 0-45,8 1 0,1 0-11,-8 0 0,0 0-312,5 2 1,-3-1 193,0 4 146,-3 0 1791,13 4-1794,-15-1 1,-1 2 10,15 4-4,-14 0 0,-5 1-40,-12-3 2558,5 14-2547,-13-2-12,-3-3 470,-4 11-433,-4-17 2027,-19 19-2030,-21 0 3,-1 0-516,6-12 1,-1-2 397,-6 0 58,13-6 0,0 0-49,-18 6-961,10-6 0,-7 3 0,4-2 1066,6-2 0,-2 0 3,-14 5 0,-7 2 0,8-3-938,15-6 0,3-2 936,-12 4 0,-3 1-66,0-1 0,-4 1 93,4-2 0,-4 1 0,1 0-393,9-3 0,0 0 1,-1 1 446,-8 1 0,-1 0 1,4-1-11,5-1 1,0 0 276,3-1 1,-4 0 0,0 1-331,-3 0 0,0 1 0,-5 0 25,8-1 0,-5 1 1,-2 1-1,2-1 1,3-1-80,-12 3 1,4-1 0,-2 1 59,8-2 0,-2 0 0,0 0 0,2 0 15,-7 1 1,2 0 0,2-1-228,10-2 0,2 0 0,-5 0 191,-6 2 1,-5 1 0,-3 1 0,1-1 48,9-1 0,0 0 0,-1 0 1,0-1-1,3 1-20,-5 0 1,2 0-1,0 0 1,-3 1 55,-2 0 0,-5 2 0,0 0 0,3-1 0,7-1-118,4-2 1,5 0 0,-5 0 117,-3 2 0,-7 1 0,-3 1 0,-1 0 0,2 0 19,5-2 0,-1 1 1,1-1-1,0 0 1,0 0-95,1 0 1,-2 1 0,2-1-1,-1 0 1,1 0-11,3-1 0,-1 1 0,1-1 0,2 0 0,2-1-27,-16 5 1,3-1 0,3-1 51,11-3 1,3-1 0,-4 2-41,-4 0 0,-4 1 1,-2 1-1,1-1 18,2-1 1,-1 0-1,1 0 1,2 0-2,-7 1 1,1 0 0,0 0 25,10-2 0,-1-1 1,1 1-1,2-2-29,1 1 0,3-1 0,2-1-36,-5 2 1,-2 0-55,2-1 1,-3 0 0,1 0-185,-15 1 0,2-2 170,10 0 0,1-1 1,-3-2 1,3 0 648,3-3-580,14 0 0,-1 0 1882,-28 2-1997,10-1 0,0 0 33,-8 0 7,16-1 1,4-1 850,9-2-1671,-13-3-638,4-2 1030,7 0 3266,0-1-4654,15 0 1926,6-1 0,1 3 0,7 0 0</inkml:trace>
  <inkml:trace contextRef="#ctx0" brushRef="#br0" timeOffset="27394">21823 6498 4186,'4'59'2831,"0"-19"-2432,-2 4 0,0 0-304,1 4-94,0-17 1,1 4-41,1 6 1,1 4 0,0-3-102,-2-6 0,1 2-139,1 12 1,1 7 0,-1-9-413,1 12-239,-3-15 1,-1 2 929,-2-7 0,0-3 0,0 13 0,-2-4 0</inkml:trace>
  <inkml:trace contextRef="#ctx0" brushRef="#br0" timeOffset="27593">21844 7303 7148,'0'10'3648,"-1"-2"-3284,-4 22-129,4-14-106,0 25-51,5-23-75,6 0 720,25 3-505,-12-11-560,31-6-366,-26-13-457,10-10-501,-11-1 1666,9-15 0,-19 19 0,3-7 0</inkml:trace>
  <inkml:trace contextRef="#ctx0" brushRef="#br0" timeOffset="123014">20235 8594 6974,'-15'-2'1926,"3"0"-1920,12 2 470,-44 2-367,28-3 210,-32-2 1636,37-15-1320,4 3-310,0-5 56,3 7-137,3 2-207,0 4 24,0 0 121,1 7-39,0 0 1078,-4 4-938,-4 0-121,-2 3 23,-4-2-110,-11 1-77,7-2-211,-14 0 157,18-3 22,-5 0 34,8-1-857,-1-2 426,8-1 431,2-2 79,18-4 16,10 0-14,-1 0-39,9 3-36,-18 5 108,8 1 54,-7 1-42,-5 0 54,-3 1 32,-8-1-1267,-1 0 445,0 1 211,1 0 38,2 0 288,0-1 40,1 0 86,-4-1 1255,2 1-1470,-2 1 97,0-2-24,-1 3-155,-1-2-896,-2 2 669,2-2-937,-3 1 616,4-1-376,-2-1-411,0 0 694,-1 1 583,0-1 302,2 0 0,1 0 0,1 0 0</inkml:trace>
  <inkml:trace contextRef="#ctx0" brushRef="#br0" timeOffset="133080">25125 5101 11835,'4'6'2179,"0"-2"-2036,-4-4 576,0 0-769,10 1 156,-3-1 199,16 1 149,14-2-392,-11 1-9,13-2-6,-16 1-55,-3 0-34,15 0-199,9 1 163,-8 0-771,6 0 726,-23 0 25,-3 0-302,0 4 366,-4 25 169,-8 6-135,-7 12-1930,-10-5 1751,-2-12 36,0 0-1069,0-1 1,-1 0 29,0 2-950,1 1 0,2-2 2132,8-13 0,-1 4 0,6-17 0</inkml:trace>
  <inkml:trace contextRef="#ctx0" brushRef="#br0" timeOffset="133500">25421 5482 6820,'9'2'4833,"-1"-1"-2122,-8-1-2120,0 0-552,42-17-174,-12 19 82,24-16-28,-17 29-25,-15-4-1,4 3 62,-12-5 3,-5-4 96,-6-3 55,0-1 176,0 0 63,8-17-343,0 3-2,9-16 64,8-11-64,-4 8 26,-2 3 1,2-1 37,2 3 0,0 0-67,-5 5 0,0 1-31,22-20-120,-24 28 70,-9 6 126,-1 6 932,-18 55-845,1-16-561,-5 10 0,-1 1 438,-2-1-23,4-12 0,0 1-123,3 18 33,5-11-2,9-7-245,14-24 169,-1-6-728,21-4 910,-3-25 0,-2-3 0,3 10 0,-10-8 0,1-1 0</inkml:trace>
  <inkml:trace contextRef="#ctx0" brushRef="#br0" timeOffset="133679">26162 5101 15750,'-1'-7'347,"0"2"-347,1 5-622,62-17-243,-31 11 285,9-4 1,-1 1-1012,-9 6-184,-6 1 1775,-7 0 0,-8 2 0,-5 0 0</inkml:trace>
  <inkml:trace contextRef="#ctx0" brushRef="#br0" timeOffset="134250">26162 5186 793,'-26'8'4376,"4"-1"-1455,22-7-2338,0 0-888,62 8 117,-32-6 663,20 2 0,2-1-815,-12-2 1418,3 7-972,-28 1 3324,-23 15-3655,-2-8-800,-14 14-1884,-2 2 2606,6-8 340,3-2 366,16-18 98,2-3-64,2-1 1209,16-2-1385,-6 1 10,25 3 37,-11 14 399,10 11-618,-14-2-89,-3 2 0,-12-14 12,2 3-12,-3-7 837,1 1-434,-4-8-39,-1-1-168,1-10-188,0-2 180,10-18-65,13-19-123,-2 6 169,3 1 1,2 2-75,-2 4-15,-1 6 0,1 1-159,5 7 18,-6 4 16,-6 10 176,-10 14-16,-3 1 36,5 17 87,3 13-274,-4-7-140,1 5-390,-5-17 54,-2-6-830,1 0-3099,-2-10 4441,2-11 0,-3 4 0,0-7 0</inkml:trace>
  <inkml:trace contextRef="#ctx0" brushRef="#br0" timeOffset="134429">27136 5038 11160,'9'2'3657,"-2"-1"-2819,-7-1-298,0 36-196,-4 8-340,2-13 1,1 3-5,-3 3 0,0 2-612,2 3 0,1-2-245,-2 19-625,2-23 1,1-5-574,-1-16 2055,-3-1 0,2-10 0,-1-2 0</inkml:trace>
  <inkml:trace contextRef="#ctx0" brushRef="#br0" timeOffset="134579">27453 5461 13864,'4'13'1949,"0"-2"-2229,-4-11-237,0 0 0,0 0 0</inkml:trace>
  <inkml:trace contextRef="#ctx0" brushRef="#br0" timeOffset="144450">21251 7451 12591,'-11'-56'229,"0"0"1,1 5 0,1 1-147,6 9 0,2 2-1291,-2 4 1,1 0 1117,-2-11 1,-2-9-149,0 3 0,-1-10 0,-1-1 0,1 7 174,1 7 1,0 4-1,0-5-248,0 1 1,-1-5 0,0-3 0,0 1 0,1 3 234,0-3 0,0 1 0,1 2 0,0 2-530,0-8 0,0 2 0,0-2 552,0 3 1,0 0-1,0-5 1,0-5 46,2 13 1,-1-6-1,0-3 1,0-2 0,0 0-1,1 2 1,-1 3 0,1 7-419,-2-11 1,2 8-1,-1 0 1,-1-8 416,2 14 1,-1-7 0,0-4 0,-1-2 0,1 0 0,0 1 0,-1 5 0,2 5 0,-1 9-112,-1-8 1,1 10-1,0-1 119,-2-9 0,0-2 1,2 0-227,3-5 0,1-2 0,1 7 41,1 8 0,1 1 113,0-4 0,0-2 0,5 7-193,18-7 988,-5 18-1066,8 2 1495,11 26-1148,-20 5 53,11 10 2491,-24 10-1908,-4-3 2009,-1 11-2349,-2-16-35,-1 2 1308,0-8-1320,-2 3-14,0 3 275,-14 41-432,7-22-45,1-2 1,-1 2 122,-5 23-159,7-21-367,-7 17 1,0-1-177,1-13-171,-1 2 0,-1-3-54,4-18-1357,-4 1 1277,9-15 0,1-1 0,4-5 0</inkml:trace>
  <inkml:trace contextRef="#ctx0" brushRef="#br0" timeOffset="144617">21040 4085 6644,'3'-1'6658,"-1"1"-4989,-2 0-1383,43 19-286,-19-2-178,13 6 0,4 7-419,-12-3 1,0 3 0,-2-1-201,3 2 0,0 1 674,4 5 0,1 3 0,-7-8 0,-7-6 1,9 12-1</inkml:trace>
  <inkml:trace contextRef="#ctx0" brushRef="#br0" timeOffset="151672">21336 6498 6641,'3'1'0,"0"0"0</inkml:trace>
  <inkml:trace contextRef="#ctx0" brushRef="#br0" timeOffset="152154">18013 8297 6630,'-37'37'2100,"16"-18"-2100,-10 23-126,20-27 162,-16 2-81,12-8-823,-22 10 157,24-14-112,-5 3-25,7-3 0,5-3 0,1 0 0</inkml:trace>
  <inkml:trace contextRef="#ctx0" brushRef="#br0" timeOffset="152419">17738 8509 7943,'-10'-7'3844,"1"1"-111,9 6-1930,0 0-1271,43-1 105,3-2 1,11-1 0,-3 0-455,-12 1 0,-3 1 0,6-1-681,4-2 1,8 0-1,2-1 1,-2 1-1,-7-1 558,0 1 0,-4-1 0,2 0-26,-2 1 1,2-1-1,5-1 1,8 0-8,-17 3 0,6-1 1,5 0-1,3-1 1,2 1-1,1-1 1,1 0-1,-2 1 1,-2 0-1,-3 0 1,-5 1-426,11-2 1,-7 2 0,-2 0 0,0 0 0,4-1 0,6 1 390,-13 0 0,4-1 0,4 1 1,1-1-1,3 0 0,0 0 1,1 0-1,-1 0 0,-1 1 1,-2 0-1,-3 0 0,-3 1-260,12 0 1,-2 1 0,-3 1-1,-2 0 1,-1 0 0,-1 0-1,-1 0 228,-2 0 1,-4 0 0,0 0-1,0 0 1,3 0 0,5 1-159,-5-1 0,5 1 1,4 0-1,3 0 0,2 0 1,-1 0-1,0 0 1,-2 0-1,-4 0 0,-4 0 1,-6 0 146,19 1 0,-11-1 1,-1 0-1,6 0 74,-6 1 1,8-1 0,3 1 0,-1 0 0,-4-1 0,-8 0 0,-13 0-87,-5 0 1,-8-2 1327,2-5-6163,-71-28 1172,-1 13 3911,3 6 1,-8 0 0,8 3 0,-3 2-1,13 5 1,0 0 0</inkml:trace>
  <inkml:trace contextRef="#ctx0" brushRef="#br0" timeOffset="153020">20426 8001 14367,'-24'-41'610,"1"0"0,-1 0 1,6 8-1,1-2-289,2-6 0,0-7 1,0-3-1,4 4-697,4 4 1,3 2 0,0-9 464,0 4 1,0-9 0,0-4-1,0-4 1,-1 1 0,1 3 0,1 6-872,-2-9 0,1 6 0,0-1 0,0-7 749,1 17 1,0-6 0,0-3 0,0-2 0,0-1 0,0 1 0,0 3 0,0 4 0,1 6-239,-1-9 1,1 7 0,0 2 0,-1-4 271,1 1 0,0 0 0,-1-3 0,1-2 1,-1-3-171,0 6 0,0-5 0,0-3 0,-1-1 0,1 0 0,0 2 1,0 4-1,0 5 186,-1-11 1,2 8-1,-1 0 1,-1-6-114,1 3 1,0-6-1,-1-4 1,0 0-1,0 3 1,1 6-1,0 9 160,-2-13 1,1 6 278,0 8 1,-1-2 0,-1-2-290,-3-9 0,-1-2 1,1 2-74,1 11 0,1 1 1,0 1 366,-1-3 1,-1 0 0,2 9-391,0-2 2003,6 18-2303,1 14 3284,0 5-3088,0 0 1562,0 4-1212,-3 0 743,1 0-843,-2 0-37,1 2 51,-2 2 197,-20 22 0,-6 7-315,-2 2-550,-5 4 0,1 0 500,-2-1-43,1 0-120,0-3-1283,8-9 1,-5 4 0,4-4-1453,-14 13 1154,1-2 0,5-5 1794,28-23 0,5-4 0,5-5 0</inkml:trace>
  <inkml:trace contextRef="#ctx0" brushRef="#br0" timeOffset="153203">19897 4128 8998,'1'8'2609,"0"-2"354,41-13-1619,11 10-1185,-17-4 1,8 3-666,5 10 1,9 6-1,1 3 1,-8-3 277,0 1 0,0 1-244,-2-1 1,8 3 0,-2 0 0,-10-2-46,-9-2 1,-5-1-450,-1 0 0,-1 1-172,-2-1 1,-2 1 1137,5 7 0,-4-1 0,1-1 0,1 6 0</inkml:trace>
  <inkml:trace contextRef="#ctx0" brushRef="#br0" timeOffset="154621">19156 4255 13240,'11'2'2003,"-2"0"-1323,32-8 1,21-6-1,-4 0-2871,-11 6 1,5 0 2214,-8 0 1,9-1 0,5-1-1,2 0 1,-3 1 0,-6 2 1,-5 1 0,-5 1 0,2 1 0,11-1 46,-13 2 1,6 0 0,6 0 0,4 0 0,3 0-1,3 0 1,1 0 0,0 1 0,-1-1 0,-2 1-1,-3 0 1,-4-1 0,-4 1-351,15 0 1,-6 1-1,-4-1 1,0 1-1,3 0 1,8-1 281,-18 1 1,4-1 0,2 1 0,3-1-1,2 1 1,1-1 0,0 1 0,0 0-1,-1-1 1,-1 2 0,-2-1 0,-4 0-1,-2 1-97,14 1 1,-3 0 0,-3 1-1,-1 0 1,-3 0 0,0 0 0,-1 0 80,9 0 0,-3 0 0,-1 0 1,0 0-1,3 1-133,-11-1 0,2-1 1,0 1-1,1 1 0,1-1 1,0 0-1,1 1-282,-2-1 0,2 1 1,2 0-1,-1 0 1,0 0-1,-2 0 0,-3 0 1,-4-1-141,12 1 1,-6 0-1,-2-1 1,6 1 85,-2 0 1,6 0 0,2 1 0,-1-1 0,-7 0 0,-9-2 480,9 0 0,-12-2 0,3 1 0,-3-1 0</inkml:trace>
  <inkml:trace contextRef="#ctx0" brushRef="#br0" timeOffset="165707">17039 9716 10611,'12'-1'2313,"-2"0"-1896,-10 1 735,0 0-973,35-34 17,-16 18-62,3-5 1,4-2 401,-1 5 0,1 2 46,24-15-1343,-19 12 0,1 1 1169,19-9-198,-11 8-2353,2-1 2272,4-1-45,3 1 0,12-6 0,-6 4-62,-12 4 1,3-1-298,-2 1 1,9-3 0,3-2 0,-3 2 0,-9 4 352,3-2 1,0 2 60,2-2 0,8-2 1,1 0-1,-5 2-116,-8 3 1,-4 2-1,2-1-234,8-2 0,2-1 0,-2 0 221,-2 2 0,0 0 1,-5 1 275,-5 1 1,3 0-299,3 0 0,9-4 0,4-1 1,-1 1-1,-7 2 26,-1 0 0,-5 3 0,5-3 47,1 0 0,7-2 0,2 0 0,-3 0 0,-8 4-26,7-3 0,0 1-10,-12 4 1,7-3 0,1 0 0,-1 1 0,-7 1-139,12-2 0,0-1 113,-6 2 0,7-2 0,0 0 0,-6 1-9,-6 3 1,-5 2 0,-1-1 350,6-1 1,4-1-333,-1 2 1,8-3 0,4-1-1,-2 1 1,-8 1-505,-7 3 1,-6 1-1,5-1 496,11-3 0,7-2 1,1 1-1,-5 0 20,-3 1 1,-4 0-1,6 0-34,-1 0 1,6-1 0,3 0 0,-2 0-1,-3 1 31,-4 0 0,-4 2 0,1-1 0,4-1 6,-3 2 0,5-2 0,3 1 0,-2-1 0,-6 2 0,-7 2-7,6 0 0,-1-1-161,1 0 0,9-3 1,5-1-1,-1 1 1,-7 1 139,4-1 0,-6 1 0,5-1 2,-8 2 0,3-1 0,1 0 0,0 0 0,-4 0 0,-4 2 0,-2 0 0,-1 0 1,1 0 9,5-1 1,1-1 0,0 1 0,-2 0-9,7-2 0,-1 1 0,3-1 5,-11 2 1,5 0 0,0-1 0,-2 1-1,-6 1 113,-1 0 1,-5 1 0,2 0-120,13-3 0,2 0 0,-3 0-1,5-1 0,-2 1-25,-1 1 1,5-2 1,-11 3 0,6-1 0,1-1 0,-5 2 22,-5 0 0,-2 1 0,2-1 142,5 0 1,4-2 0,-1 1 0,-5 1-141,6-2 0,0 1 0,-5 0 1,5 0 0,1-1-1,-4 1-1,-7 1 0,-2 2 1,8-3-17,-9 1 0,7-1 0,6-2 0,4 0 1,1-1-1,-1 0 0,-3 0 0,-4 2 0,-7 2 48,5-2 0,-8 1 1,0 1-1,8-2-31,-3 0 0,7-1 1,5-2-1,2 0 0,0-1 1,-4 2-1,-5 1 1,-8 2-1,4-2 0,-8 2 0,8-1-29,0 0 0,8-2 0,5-1 0,3-1 1,-2 1-1,-5 2 0,-7 1 17,7-2 1,-9 3 0,8-2 9,-10 2 1,7-1-1,4-1 1,1 0-1,-3 1 1,-6 1-1,-8 2-220,9-2 1,-6 3 218,-6 0 0,3 0 0,1-1-19,10-2 1,3-1 0,-1 0-14,-5 1 1,-2 0-1,1-1 33,9-1 0,1-1 1,0 0-155,-4 0 0,-1 0 0,-5 1 137,-5 2 1,-1 0 199,10-2 0,6-1 0,-6 3-205,-11 2 0,-2 2 24,16-4 0,-5 2-8,-7 3-1,-17 3 1460,-4 0-1515,12 1 2268,-15 0-2213,4 1 2354,-19 1-1849,-2 0 788,-5 0-1242,3 0 275,-5 0-309,6 0-271,-1 0-2296,-1-1 1506,2-1-2013,-8-1-118,2 0 3184,-15-1 0,13 3 0,-5-1 0</inkml:trace>
  <inkml:trace contextRef="#ctx0" brushRef="#br0" timeOffset="167003">17674 10816 0,'-23'-2'0,"5"1"0,18 1 0</inkml:trace>
  <inkml:trace contextRef="#ctx0" brushRef="#br0" timeOffset="168295">16933 9229 13207,'11'6'1417,"-2"-1"-1330,-9-5 896,0 0 420,77-18-1080,-46 9 0,2-1-696,21-4 0,5-2 663,-4 0 0,-3 0-226,-18 6 1,2-1-25,13-4 0,8-2 0,1 0-28,-1 0 0,0 0 0,1-1-925,-1 1 1,0 0 0,1 0 913,0 0 0,1-1 0,-5 2 3,-3 2 0,-3 0-204,0 1 0,5-2 211,-11 4 0,5-2 0,4 0 0,-1-1 1,-4 2-12,0-1 0,-3 2 0,-1-1 0,4-1-191,1 1 0,2-2 1,2 1-1,-2 0 0,-2 0 191,1-1 0,-2 0 0,-2 1 0,-3 1 0,9-3 0,2 0 1,-4 0 1,7-2-1,1 1 1,-7 1-209,4-1 1,0 0 210,-6 2 0,5-1 0,1 0 1,-4 1 29,-3 2 1,-4 0-1,0 1-34,2 0 0,-1-1 0,0 1-2,-3 1 0,1 0 1,-4 1-33,2 0 0,2-1 32,5-1 0,6-1 1,-1 0 0,-6 1 0,-2 0 0,2-1 1,8-1 0,1-1 0,-2 1-65,-12 2 0,-2 0 1,0 1 66,18-6 1,3-1 19,-14 4 1,3 0-1,2-2 1,-2 2-12,10-3 0,-2 1 0,1-1-138,-10 3 1,1 0-1,-1 1 1,-3 0 122,3 0 0,-4 1 0,4-1 2,3-1 0,4-2 0,0 1 0,-4 1 2,-4 0 0,-3 2 0,5-1 1,-3 0 1,6-2 0,1 0 0,-3 1-1,-7 2 2,3-1 0,-3 1 1,16-3 0,0-1-304,-17 6 0,-1 0 317,0 0 0,2 0-17,7-1 0,5-1 0,-2 0 249,-5 2 0,-2-1 0,1 0-250,8-1 0,1 0 0,2-1 50,-9 1 1,2-1 0,0 1-1,1-1-28,4-2 0,1 1 0,1-1 0,0 0-12,-10 3 1,1-1 0,0 0-1,0 0 1,-1 0-103,10-2 0,1 0 0,-3 0 0,-4 1 93,-2 1 0,-4 0 0,-2 1-2,5-2 1,0 0 447,-4 1 0,2-1 0,4-1-432,-4 1 0,2-1 0,2 1 0,1-1 3,-3 1 0,2 0 1,1-1-1,0 1 1,-3 1-92,4-2 0,-1 1 1,-1-1-1,2 1 75,5 0 1,2-1-1,-2 2 1,-7 1-2,3-1 0,0 2 2,-2-1 0,8 0 0,2-1 0,-4 1 20,1 0 1,-3 1-1,3-1-12,-10 2 0,4 0 0,0-1 0,1 0 1,-3 0-8,7 0 1,-2-1-1,-1 1 1,-2 0 10,5-1 0,-2 1 0,3-1-13,-9 2 0,3 0 0,2-1 0,-3 0 0,-5 2 1,-2 0 0,-4 2 0,4-2 1,12-1 1,7-1-1,-1 0 1,-8 3 0,-1 0 0,-1 0-1,3 1 1,6-1 0,-6 2 13,-6 0 0,0 0-3,-3 0 1,6 0 0,2 0 0,-3-1-16,9 0 0,-1 0 0,0-1-2,0 1 0,-1-1 1,2 1 2,-13 0 1,2 1 0,-3-1-1,-5 1 3,-1 1 0,-1-1-408,7 0 0,6-1 1,-7 1 406,-11 2 1,-2 0 18,23-3 0,-3 1-15,-15 1 134,10-1-135,-29 3-22,5-1-16,-15 1 904,3 1-958,-8 1 2052,-1 0-3298,-1-1 3591,-5 1-3162,0-1 904,-36-5 0,28 5 0,-23-4 0</inkml:trace>
  <inkml:trace contextRef="#ctx0" brushRef="#br0" timeOffset="170345">21654 4276 6372,'5'-1'-179,"-1"1"988,-4 0-288,13-24-429,-9 13 45,9-19 82,-14 14 391,-7-4-61,0-1 1271,-23-18-1002,10 17-298,-2-3 1,-1 0-1449,-3-2 1432,-9-11 216,-1-4-253,12 3 1,1-4-194,6 5 1,2-1-200,-4-5 1,8-2-67,19-4 1,15-1-24,10 10 0,10 1 0,2 1-611,-11 8 1,2 1 0,0 1 0,2 1 624,4-2 0,2 1 0,1 2 0,1 3-9,1 6 0,1 2 0,0 3 0,-4 2 300,13-3 1,3 4-395,-3 4 1,7 2 0,1 2 0,-8 3-435,4 2 1,-2 6 507,-9 3 0,6 2 1,-3 4-1,-9 1 29,-5 7 0,-8 8 75,-8 4 0,-2 9 0,-5 5 0,-10 0-306,-12-2 1,-9 2-1,-6 2 1,-3 0-1,3-2 373,2 0 0,0-1 1,-1 0-1,-2-1 1,-3-1-19,-5 3 1,-2 0-1,-3-2 1,-1-3-1,-2-7 120,-7-5 0,-2-5 1,-1-5-1,5-3-146,6-5 0,3-3 1,-5-3 42,-8-3 0,-7-2 0,-4-2 0,2-3 0,5-3-108,-4-6 1,5-5 0,-2 0-37,-1 2 1,-4 1-1,1-3 1,6-6 3,-1-11 1,6-7 0,6 1-33,4 2 1,5-7-101,11 3 0,1-9 0,2-5 0,3 0 0,6 5-50,7-13 1,8 3 0,1-4 107,-5 14 0,-1-4 0,1-1 1,2 3-1,5 3-68,5 1 0,5 3 1,3 2-1,1 1-450,2-2 0,3 1 1,2 1-1,2-1 546,3 2 0,4-1 0,1 1 0,-4 1 0,-6 4 0,2-11 1,-5 5-1,5 8 0,-1 1 0</inkml:trace>
  <inkml:trace contextRef="#ctx0" brushRef="#br0" timeOffset="172495">26099 8932 15083,'10'7'420,"-1"-2"-6080,-9-5 6310,59-16-645,-26 11 730,16-3 1,1 3-585,2 19-28,-3 3 97,-30 10 0,-8 3-220,-9 6-251,-9 3 1,-6 0 456,-12 1-1045,-1-8 1,-1 0-459,-5 2 1297,3-8 0,1-2 0,10-9 0,-8 5 0</inkml:trace>
  <inkml:trace contextRef="#ctx0" brushRef="#br0" timeOffset="172927">26226 9250 3847,'26'-8'4055,"-6"3"-1270,-20 5-2225,38 7-2897,-8 33 2345,19-9-8,-32-4 0,-6 1 903,4 1-903,4 5-5,-6-11 612,4-1-11,-2-14-355,-6-8-51,4-5 2909,-4-8-3091,1-4-8,2-5-3,2-2-49,6-9 1,2-4 34,-4 11 0,0-1-1150,7-11 1,0 2 1220,8-5-46,-12 18 0,-2 6 141,3 3 484,-10 19-216,3 18-406,-13 29-42,-2-7 0,-2 2-5,1-13 0,-1-1 1212,0 5 0,0-5-1302,-1-7 0,1-17-751,5-2 1037,5-8-6,4-2-39,5-4-42,13-7-751,-3-2 1,2-2-201,12-6 307,-12 5 0,-2 1-1294,-5 0-101,-1-1 1966,5-8 0,-14 14 0,1-4 0</inkml:trace>
  <inkml:trace contextRef="#ctx0" brushRef="#br0" timeOffset="173194">27432 8848 13296,'0'5'2541,"1"-1"-2345,-1-4 414,-13 57-644,2-5 1,1 4-859,-1-1 1,0 3 788,3-6 1,0 4-1,3-1-244,3-8 1,2-1 0,1-2-186,-1 10 1,1-2 4,1 3 0,1-8-1005,1-20 1632,1-24 1,-3-1 0,2-6 0</inkml:trace>
  <inkml:trace contextRef="#ctx0" brushRef="#br0" timeOffset="173346">27390 8953 5839,'-52'11'539,"1"-1"1,-6 6-1,4 4-121,24 0 1,2 2-858,-1-2 1,2 3 438,3 8 0,4-1 0,7-10 0,0 13 0</inkml:trace>
  <inkml:trace contextRef="#ctx0" brushRef="#br0" timeOffset="173510">27390 8848 10876,'28'-1'1428,"-6"1"-1076,9 6 1,1 3-941,6 1-1678,4 3 1,10 2 0,-7-1 866,-13-3 1,-2 1 1398,27 9 0,-4-1 0,-22-7 0,2 0 0</inkml:trace>
  <inkml:trace contextRef="#ctx0" brushRef="#br0" timeOffset="174146">25442 8530 13630,'49'10'4013,"-6"-3"-3635,-4-6 0,4-1-2997,-5 1 0,2 0 2731,5 1 0,7 0-56,-8-1 1,8 2 0,4-1-1,3 0 1,1 0-237,-9 0 1,3 0-1,1 0 1,1 0-1,1-1 1,-1 1-1,0 0 141,-2 0 1,0 0 0,-1-1-1,1 1 1,0 0 0,1-1-1,2 1-108,-5-1 0,3 1 0,2-1 1,0 0-1,0 0 0,-1 1 0,-3-1 1,-3-1-1,-4 1-49,13 0 0,-7 0 0,-1-1 0,4 0-437,-5 1 0,3-1 1,2 0-1,-1 0 1,-3 0-1,-3-2 633,14-2 0,-5-2 0,-4 2 0,10 4 0,-8 1 0,-1-7 0</inkml:trace>
  <inkml:trace contextRef="#ctx0" brushRef="#br0" timeOffset="174643">26077 7726 12143,'-8'-9'1212,"-33"40"-1065,20-7-62,-8 10 0,-2 5-847,9-3 0,2-1-373,4-6 0,1-2-207,-11 28 228,23-39 1114,8-12 0,-4-1 0,4-2 0</inkml:trace>
  <inkml:trace contextRef="#ctx0" brushRef="#br0" timeOffset="175177">25972 7895 6546,'8'-1'5350,"-1"-1"-4624,-7 2-348,0 0-376,19 10-480,8 35 198,5-14 144,-15-4 0,-2 0-91,7-1 227,-6-10 51,3 1 548,-5-11-339,-1-10-330,1-1-439,8-17 160,8-6 0,2-1 613,7-8 212,-1 3 0,-2 3 437,-14 11-87,0 9-395,-14 34-422,-7 3 38,-9 33-173,0-28 0,-3 1 48,-9 24-101,0-6-73,10-31-497,8-15 441,17-5 308,-3-2 264,27-10-101,-13 2-127,12-5-36,-11 6-64,-2 1-7,5 3 147,-14 14 25,1-1 78,-15 17 359,15 3-155,9-8-383,11 0-226,23-20-798,-12-13 0,2-3 216,-15 6 1,1-1-52,2-5 0,3-4 1,-7 1-156,8-11 1014,-1-10 0,-3 1 0,-12 13 0,-5 1 0,-1 1 0</inkml:trace>
  <inkml:trace contextRef="#ctx0" brushRef="#br0" timeOffset="175645">27496 7387 7167,'6'-4'7891,"-1"0"-7891,-5 4 633,0 0 481,-26 105-1118,17-63 0,1 2-664,-3 3 1,0 4 0,1-1 644,2 12 1,3-6-44,3-24 0,1 0-233,0 27 0,1-2-208,0-7 338,1-14 0,-1-5-145,0-16 135,0-11-2037,-19-29 2353,3-6 99,-13-15 428,14 14 0,-2 1 1262,-18-6-7,-2 3-1805,4 28 1,14 23 335,5 5-172,7 14 1,9 4 816,24 14-913,-16-15 0,6-4 127,17-17 0,10-13-249,5-17 0,7-13 0,-1 0-336,-4 3 1,-1 1 0,1-4-783,-3 1 0,2-2 0,-1-2 0,-4 1 646,-2 0 0,-3 0 1,0-4 411,0-5 0,1-4 0,-1 1 0,-6 5 0,-1 5 0,-1-1 0,4-7 0,0-1 0,1 1 0</inkml:trace>
  <inkml:trace contextRef="#ctx0" brushRef="#br0" timeOffset="194150">29295 8319 13378,'4'9'1997,"-1"-1"-1552,-20 26-741,3-4 485,-1 1 0,-1 3-66,5-7 0,-1 2-188,-2 12 1,-1 8 0,2-4-113,1 3 1,1 1-7,-1 0 0,0 4 0,3-7 136,5-12 1,2-2-795,-1 4 0,2-4 316,1-9 283,-1 9 133,1-29 8,0-6-330,0-14 213,3-41 363,2 8-252,2 11 1,2-5 0,1 4 309,-1 9 0,2 1-18,5-17 0,4-3 194,3 11 0,3 0 0,-1 4-277,-4 4 0,2 1-338,3-5 0,3-3 0,-3 6 362,13-1-48,-1 5-69,0 5 27,-2 7-407,-4 12 0,1 4 376,-1 6-2,17 11 1458,-48 21-1231,-14-6-54,-18 14-79,-9-20 0,-12-1 0,5-3-1386,9-3 0,-1-1 1382,-9 3 0,-6 2 1,8-6 236,14-8 1,5-3 501,-9 2-700,2-2-22,31 0-15,6 0 248,36 18-289,6 0-406,1-2 1,2 1 86,-17-9 1,0-1-156,6 2 0,0-2-2874,13 1 1955,-15-7-1677,4 0 3016,-14-11 0,-14 3 0,-1-4 0</inkml:trace>
  <inkml:trace contextRef="#ctx0" brushRef="#br0" timeOffset="194417">29930 8107 9089,'15'-7'577,"-2"1"1804,-13 6-2524,0 0 1974,18 47-977,-31-13-367,17-3 1,1-1-192,-13 6 1873,15-21-2110,19-1-23,2-8-36,5-2-210,5-2-145,4-1-1618,7-4 1,2 0-947,4-1 2466,-1-2 0,-7 0 0,-25 3 0,-2-2 0</inkml:trace>
  <inkml:trace contextRef="#ctx0" brushRef="#br0" timeOffset="197322">21421 4064 11647,'-28'-31'109,"1"1"0,0-1 1,-1 0-1,1-2 270,-6-12 1,3-3 40,12 6 1,5 1-113,2 8 0,4-1-26,6-23 1,14-4-283,13 22 0,11-2 0,6 2 0,-2 3-58,-1 2 1,0 3 0,3 1 0,1 0-560,-1 2 1,2-2-1,1 1 1,1 3-1,-2 4 617,1 5 0,1 5 0,-2 2 0,-1 2 1,2 1 0,-1 3 0,1 2 11,-2-2 0,1 2 0,6 4-200,-6 5 1,8 3-1,2 4 1,1 0 0,-3 1-1,-6-2 223,11 2 1,-7 1 0,6 3-214,-4-1 1,8 3 0,0 1 0,-5 3 0,-10 1 235,-6 9 1,-10 2 0,-4 0-460,3 5 0,-6 2 588,-4-7 1,-2 1 0,-12 2 250,-21 2 0,-14 2 0,-6-1 1,4-4-400,7-7 0,0-3 0,-4 1 7,-9 8 1,-6 3 0,-4-2 0,-1-5-21,-4-9 1,-4-5 0,1-2 0,4-2-47,5 0 1,4-2-1,-9 0-390,5-2 0,-10 0 0,-5 1 0,-1-1 0,1 0 0,5-1 0,9-3-216,-4 1 1,8-2 0,-7 0 632,-1 1 0,-9 1 1,-4 0-1,2 0 1,7-1-1,13-1 1,9-2-1,3 0 1,-21 4-1,0 1 1</inkml:trace>
  <inkml:trace contextRef="#ctx0" brushRef="#br0" timeOffset="198152">25993 13843 4077,'-24'-12'1177,"6"3"1003,18 9-1484,0 0 244,195-21-1158,-145 17 0,2-1 294,-6 1 1,8-2 0,3 1 0,0 0 0,-5 1-60,-1 1 1,-3 0-1,-1 2 1,-2-1-259,6 0 0,-3 0 0,3 0 66,-4 1 1,2-1 0,2 1 0,0-1 174,-1-1 0,2 1 0,0-2 0,-3 2 0,-6-1 0,9 1 0,-2-1 0,6 0 0,0-1 0,1 0 0</inkml:trace>
  <inkml:trace contextRef="#ctx0" brushRef="#br0" timeOffset="198469">28533 13737 15842,'-9'-3'1336,"3"0"-1059,54 3-14,-2-1-1093,1 0 1,8 0 870,-3 0 0,4 0 0,-2 0-1098,-6 0 0,-2-1 0,3 1 1029,-1 0 0,1 0 0,4-1 0,5 1-689,-12-1 0,6 1 0,3-1 0,2 0 1,0 0-1,-1 0 0,-3-1 0,-5 0 632,13-1 0,-6-1 0,-1 0 0,5 0 0,-1 2 0,6 0 0,3 1 0,-3-1 0,-7 0 0,-12-1 0,-9-3 0,0 0 0</inkml:trace>
  <inkml:trace contextRef="#ctx0" brushRef="#br0" timeOffset="218260">18056 9948 6351,'56'-2'151,"0"0"1,0-1 0,-1 1-1,-5 0 1,-1 0 0,-1 0 0,-1 0-26,0 0 1,-1-1-1,0 1 1,0-1 11,10 1 0,0-1 0,1 1-95,-10 0 1,1 0 0,1 0-1,-1 1 12,3-1 0,1 1 1,-1-1-1,1 1-40,0 0 1,-3 0-1,5 0 1,11 0-38,-23 1 0,6 0 0,5-1 0,4 1 0,2 0 1,4 0-1,0 0 0,1 0 0,0 0 0,-2 0 1,-1 0-1,-3 0 0,-5 0 0,-3 0-34,10 0 1,-5 0 0,-5 0 0,0 0 0,1 0 0,5 0 0,6 0-26,-14 0 1,4 0-1,4-1 1,3 1-1,3 0 1,1 0-1,2 0 1,0-1-1,-1 1 1,0 0-1,-2 0 1,-2-1-1,-4 1 1,-3 0-1,-4-1 1,-6 1-64,20-1 1,-11 0 0,-4 1-1,2-1 1,9 0 4,-11 0 0,4 0 0,5 0 1,2 0-1,2 0 0,1 0 1,0 0-1,-1 0 0,-2 0 1,-3 1-1,-5-1 140,7 1 0,-5 0 0,-2 0 1,-1 0-1,0 0 0,2 0 0,3 0 0,-2 0 0,3 0 1,2 0-1,2 0 0,-1 0 1,-1 0-1,-2 0 0,-3 1 1,-4-1 6,9 1 1,-4 1 0,-3 0 0,-3 0 0,-2 0 92,10 0 0,-4 1 0,-1 0-116,-3 0 0,-1-1 0,3 1-692,1 0 1,4-1 0,0 0 0,-4 0 706,0-1 0,-4-1 0,0 1 0,5 0 0,-1 1 0,-7-1 0,9-4 0</inkml:trace>
  <inkml:trace contextRef="#ctx0" brushRef="#br0" timeOffset="222646">15028 1418 13863,'-24'26'-31,"0"1"0,-10 14 31,20-11 0,4 1-5635,2 15 5541,10-7 0,7 1 507,9-10 0,5-1-336,2 3 0,3-6-73,2-11 1,1-13 381,8-23 1,-6-13-64,-16 8 1,-4-2-84,10-12 0,-4-1 115,-14-16 239,-11 2-382,-6 17 1,-3 0-240,1 7 1,-2 1 1081,-3-1 0,0 4-1657,-8 8 222,10 11-704,3 2 528,4 3 1,5 1-1,2 1 1</inkml:trace>
  <inkml:trace contextRef="#ctx0" brushRef="#br0" timeOffset="222996">15409 1334 10205,'3'7'2786,"0"-2"-2208,-2 43-533,-1-24-99,1 12 1,5 3-950,23 11 667,1-13 146,19-6 181,-19-31 200,5-16-29,-6-20-100,-6 6 148,-1-18-129,-15 25 487,0-8-141,-4 19 656,-1 1-1117,-2 16 88,0 0 30,0 10-84,0 0-1140,13 27 689,-4-20-28,13 15-526,1-30 212,-5-5-1564,15-14 1509,-2-24 0,-11 15 0,-2-11 0</inkml:trace>
  <inkml:trace contextRef="#ctx0" brushRef="#br0" timeOffset="223178">16002 974 10877,'2'10'4565,"-8"34"-4322,1-11 1,0 2-916,-1 1 1,0 2 354,1 19 1,1-2 307,4 3-715,4-6 0,3 1-304,-1-19 0,0-2 159,2 2 0,-1-2 869,5 4 0,-9-29 0,-1-3 0</inkml:trace>
  <inkml:trace contextRef="#ctx0" brushRef="#br0" timeOffset="223627">15663 1312 4903,'-4'-9'1269,"0"1"1263,4 8-1827,0 0 749,65 3-2356,-15-8 0,5 0-20,-14 3 0,2 0 0,0-1-668,17-4 0,-4-2 1590,-19 2 0,-6 0 0,-7 2 0,0-1 0</inkml:trace>
  <inkml:trace contextRef="#ctx0" brushRef="#br0" timeOffset="223911">16489 995 11804,'-7'-11'1955,"2"3"-1955,5 8 904,-27 70-2363,17-29 1246,0-2 0,-3 7 0,4-5-218,4 19-279,1-13 0,3 2-1577,2-11 1,2-2 2286,0-3 0,0-3 0,3 14 0,-1-31 0</inkml:trace>
  <inkml:trace contextRef="#ctx0" brushRef="#br0" timeOffset="224111">16679 1355 9743,'-4'4'2391,"1"-1"-2136,3-3-165,-7 38-2353,5-5 2263,-4 16 0,6-24 0,0-20 0</inkml:trace>
  <inkml:trace contextRef="#ctx0" brushRef="#br0" timeOffset="224545">16658 1016 14020,'-12'-10'1525,"1"3"-1659,11 7-87,38 39-84,-19-18-107,16 17 1,2 4-32,1 3-291,-15-18 0,0-1 731,8 10 6,-12-15-3,0-4 112,16 7-121,-12-15-190,8 2-630,-8-33 529,-11-25 1059,-2 3-153,-10-2 1201,-8 30-911,-6 11-373,-13 19-114,1 11-330,-2 8-79,10 4-434,12 3-1750,26 16 1332,7-13-2253,14-1 2696,-2-32-1011,-8-10 1420,12-13 0,-22 8 0,5-7 0</inkml:trace>
  <inkml:trace contextRef="#ctx0" brushRef="#br0" timeOffset="224815">17357 1080 6092,'8'10'3772,"0"-1"-3546,-9 21 1,-3 5-319,4-5-20,2 18 0,2-1 283,5-15 1074,13 13-1150,-4-21 1329,-4-6-447,-4-12-106,-6-11-597,4-13-474,11-10 0,5-3 62,0 3 1,2 0-283,15-13 0,2 1 188,-6 14 0,-1 5 34,-8 5 1,-1 4-2635,28 0-2591,-41 27 5423,-8 1 0,-12 3 0,-9-10 0</inkml:trace>
  <inkml:trace contextRef="#ctx0" brushRef="#br0" timeOffset="225080">15261 2032 15118,'-38'18'-822,"0"0"0,-22 11 822,60-29 1193,47 13-775,-9-14 0,10-4 0,3-1 0,1 0-1306,4 3 0,2-1 0,1 0 1,2-1 952,-4-1 1,1-2-1,2 0 1,0 0-1,2-1-181,-4 1 0,2-1 0,1 1 0,0-1 0,-3 1 0,-3 0 116,5 0 0,-5 1 0,0 1 0,9-2-86,-14 3 1,4-1 0,4 0 0,2 0 0,2 0 0,0 0-1,-1 0 1,-1 0 0,-3 0-357,-2 0 1,-2 1 0,0-1-1,-1 0 1,0 1 0,-1-1 0,1 1-1,0-1-158,1 1 1,1-1 0,0 1 0,0 0-1,0-1 1,-2 1 0,0-1 0,-3 0 599,9-2 0,1-1 0,-1 0 0,-4 0 0,-6 1 0,-9 1 0,-1 0 0,-7 0 0,-1-3 0,1 0 0</inkml:trace>
  <inkml:trace contextRef="#ctx0" brushRef="#br0" timeOffset="225863">13166 1291 4882,'-22'51'681,"0"-1"1,2 5-1,7-3 639,19 5-1203,2-5 522,17-16-233,-10-26 1967,16-7-2026,-13-12 187,5-9 1,0-6-532,-2-2 0,-1-2-54,8-11 1,-1-1 50,-8 11 0,-2 2 8,13-20-39,-2 47 202,-5 5-56,10 25-111,-16-3 0,-2 4 217,2 7 1,-1 0-323,1 1 0,-1 1 163,-3-2 0,-1 2 0,-4-1 62,-3 2 1,-3-2-58,2 3 1,-3-2 38,-13 13 26,-4-33 19,-2-3 115,-32 4-146,22-12 29,-30-5-113,38-13-11,-3-9-122,15-20 1,9-6-11,5 14 1,3-1 434,-2-18 0,5 0-531,13 13 0,4 5 162,9-7-1697,-8 13 0,5-4 0,-2 2 1738,-3 3 0,-1 2 0,7-6 0,-2 3 0,-8 4 0</inkml:trace>
  <inkml:trace contextRef="#ctx0" brushRef="#br0" timeOffset="226377">13907 1080 2943,'-4'9'3095,"1"-1"-259,3-8-1111,0 0-25,-34 29-2069,24 1 1068,-18 11-769,33-15 3462,8-18-3142,9-7-26,17-28-471,-9 0-330,3-23-83,-30 15-2721,-37 20 2758,8 26 0,-1 8 645,-2-5 1,2 3 264,-6 18 0,6 7 308,13-4 0,5 0-360,5-6 1,3 0-141,0 1 0,8-3 55,19-8 0,9-10-562,18-11 0,4-6-314,-12 6 0,0-4 143,0-9 1,2-5-1,-8-2-593,7-17 351,-14 2 1,-4-2-2804,-4-8 3409,-8-3 1,-4-3 1929,-6 13 0,-1 2-1206,0-1 1,-1 1 602,-1-6 909,-15 89-1566,6-14-178,-2 16 0,0 6 83,4-16 0,3 2-869,0 2 0,2 4 1,0-4 1530,0-3 1,2-1-2351,2 14 1,1-6 1331,2-13 0,-2-9 0,-3-11 0</inkml:trace>
  <inkml:trace contextRef="#ctx0" brushRef="#br0" timeOffset="226847">13758 2138 11418,'-11'-6'2425,"3"2"-1823,8 4 549,0 0-517,-46 53-634,34-31-44,-13 10 1,4 0-100,20-13-69,8 5-994,47-7 444,-9-16 664,-7-6 0,-2-7 538,-3-25-208,-24-19-781,-18 17-224,-8-1-5863,-9 16 5883,16 11 0,-3 0 1,12 7-1</inkml:trace>
  <inkml:trace contextRef="#ctx0" brushRef="#br0" timeOffset="226997">14012 2011 11602,'5'14'2045,"-1"-2"-1379,-3 31-103,-1-14-2376,0 22 0,1 4 1591,-1-4-24,0-10 0,1-2-1552,-1 0 834,1-4-2096,-1 10 3060,-8-7 0,5-8 0,-5-12 0</inkml:trace>
  <inkml:trace contextRef="#ctx0" brushRef="#br0" timeOffset="227164">13674 2625 13504,'-9'0'1326,"-5"25"0,2 10-1307,6 9-174,-4-4 0,1 1-834,7 13-4287,9-12 5276,3-12 0,-1-7 0,-2-22 0</inkml:trace>
  <inkml:trace contextRef="#ctx0" brushRef="#br0" timeOffset="227413">13991 2625 11662,'12'34'588,"0"1"0,5 12-552,-13-10 1,-4 2 202,-9-3 1,-3-2 776,-9 14-735,5-20 1,-2-5 327,-16-17 284,-2-31-1077,12 7-304,-1-34 197,26 22-518,13-26-1253,10 18 1,4 1-287,-10 9 1,2 1 2347,10-10 0,-3 7 0,-12 15 0,-6 6 0</inkml:trace>
  <inkml:trace contextRef="#ctx0" brushRef="#br0" timeOffset="227647">14161 2307 16615,'2'4'-336,"-1"-1"-17,-1-3-680,73-25 498,-27 12 472,-2-1 0,0 1-18,-9 5 81,-20 9 1322,-24 30-1423,-11 2-255,-12 15-556,11-24 1,-2-1 232,0-1 1,1-2-1,-6 7 1,-1-1 0</inkml:trace>
  <inkml:trace contextRef="#ctx0" brushRef="#br0" timeOffset="227798">14203 2519 10541,'-5'-9'3971,"49"-4"-4086,7 9-710,-3-2 1,1-1 248,-17 3 1,-3-1-1556,26-12 14,-33 4 502,-3-3 1615,-4 1 0,-16 16 0,0 1 0</inkml:trace>
  <inkml:trace contextRef="#ctx0" brushRef="#br0" timeOffset="228248">14669 2180 3055,'17'-5'2977,"-3"1"-168,-14 4-2372,0 0 1408,-2 33-1638,-1-10-337,-1 31 0,0 6 326,0-6-268,1-8 1,1-3 2867,3-13-3361,6-17 332,5-6-147,6-8-1167,26-21 1023,-16 6 1,2-1 523,19-11 716,3-2-548,-42 26 633,-1 1-199,-27 28-294,-11 20-202,-4 4 107,12-14 0,1 1 658,3 3 0,2-1-871,-6 11-34,9-16 1,3-4-264,8-17-456,6 0-149,23-5 902,-8-3 299,18-9 609,-26-8-395,-2-1 1307,-38-26-1742,5 23-467,-18-15-1291,12 26 1680,7 1 0,6 3 0,4-1 0</inkml:trace>
  <inkml:trace contextRef="#ctx0" brushRef="#br0" timeOffset="229400">15134 2434 12440,'-10'40'-639,"0"-1"1,37-16-3758,-6 21 3715,1-60 1,1-16 1759,-1-4 1,-6-4-401,-11 7 1,-2 1-1174,11-10 1200,12 26-1871,9 23 1275,-11 11 1,-1 5-334,-5 2 1,-2 3-2589,2 13 1,-4 0 2556,1 2 1,-8-5-1,-7-34 1</inkml:trace>
  <inkml:trace contextRef="#ctx0" brushRef="#br0" timeOffset="229418">15494 2413 11006,'45'-2'0,"-8"0"0</inkml:trace>
  <inkml:trace contextRef="#ctx0" brushRef="#br0" timeOffset="230598">15621 2350 6218,'5'-4'3814,"0"1"-3268,-5 2 1405,0-4-729,0 2-567,-1-1 34,1 2 1817,0 2-2924,-1 7 418,1 2 236,2 28-124,3 15 0,1 9-89,1-3 1,0 2-269,-2-15 0,0 0 0,1-3 187,1 9 1,1-7-1155,1 0 548,-2-13-181,-3-9-1659,-3-23-2617,0-7 5121,2-5 0,-2 2 0,0 1 0</inkml:trace>
  <inkml:trace contextRef="#ctx0" brushRef="#br0" timeOffset="230812">15960 2350 12218,'2'4'2711,"-1"-1"-2131,-1-3-493,-39 65-160,15-28-78,0 2 0,-1 1-7449,-7 4 7600,19-30 0,-5 7 0,16-21 0</inkml:trace>
  <inkml:trace contextRef="#ctx0" brushRef="#br0" timeOffset="231165">15854 2455 1960,'17'39'2181,"4"1"286,-4 9-3155,15 2-627,-9-26 1,1-2 910,8 8 1813,5-1-1227,-31-35 2293,-4-33-1002,4-6-975,-1-10 4332,6 5-4159,5 8-923,2 9 174,3 4 168,12 31 183,-12 17 0,-1 7-153,0-5 0,-1 2-1667,0 7 1,-3 0 1619,-6 7 42,-7-18-3510,-11 12 3395,-10-23 0,6 10 0,-3-21 0</inkml:trace>
  <inkml:trace contextRef="#ctx0" brushRef="#br0" timeOffset="231581">15134 2244 11062,'-51'7'1697,"11"-2"-576,84-2-111,-6-3-548,9-4 0,16-4 0,5-1 0,-8 1-1872,-12 1 1,-4 0 0,5-1 1414,1 0 1,5-2 0,3-1-1,0 0 1,-2 0 80,-5 1 1,-1 0 0,0 0 0,0-1 0,1 0-129,5 0 1,0 0 0,1-1 0,3 0 0,4 0-114,-15 2 0,4 0 0,3-1 0,2 0 0,0 0 0,-1 0 0,-1 1 0,-3 0 0,-4 1-262,12-3 1,-4 1 0,-2 1 0,0-1 0,1 1 173,0 0 0,5-1 0,0 0 0,-3 0 0,-9 2 0,-12 3-110,10-3-488,-25 1 217,-47 7 748,-11 2 1,-15 2 0,-8 0 0,1 0 0,7-1 214,3 1 0,5 0 1,-9 0-289,7 0 1,-8 0 0,-4 1-1,-2 0 1,1 0 0,2 0-1,6 0 220,-7 1 1,6 1 0,0 0 0,-5 1-158,6 0 1,-5 0 0,-2 1 0,1 0 0,2 0 0,5-1-111,1 0 0,3-1 0,3 0 0,-1 1-144,-26 4 0,2 0 0,31 0 1103,36-5-367,24-2 1,21-5-443,-7-1 0,11-3 1,9-1-1,4-2 0,3 0 1,1 0-1,-2 0 1,-5 0-361,0 2 0,-3-1 0,0 1 0,0 0 0,1-1 0,2 0 1,3 0 61,-12 0 0,4 1 1,1-1-1,2 0 1,0-1-1,0 1 1,0 0-1,-1-1 0,-2 1 1,-3 0-1,-2 1-817,13-2 1,-2-1 0,-3 1 0,-2 0 0,-3 1 0,0 0 960,11-1 0,-3 0 0,-4 1 0,-5 0 0,4 1 0,-5-1 0,-1 1 0,1-1 0</inkml:trace>
  <inkml:trace contextRef="#ctx0" brushRef="#br0" timeOffset="234798">16616 10520 8172,'10'-7'2644,"-1"2"-7830,-8-37 5315,-1 20 279,1-11 1,0-1 1098,-1 5-1208,-1-19 1038,-6-12-926,1 28 1,-2 0-358,1 2 1,-2 0 34,-4 2 1,-3 2-716,-6 2 1,-1 1 669,-16-16-157,13 17 0,-2 1 144,2 4 0,-1 2 2084,-15-9-2035,-4 0 0,-7-1-38,3 2 0,0 2-1118,-1-1 0,1 1 1058,0 1 0,1 2-36,7 3 1,3 2 794,7 2 0,0 0-742,-7-1 0,-4-3 0,-1-2 0,-5-2 0,5 0-1,2-1 1,1-1 1,-2 2 0,-3-3 0,7 2 26,13 2 1,4-1-7,-17-22-102,16 6 0,3-3 19,4 4 0,1 0 58,0-4 1,5-1-56,10-2 0,5 3 55,1-4 589,5-7 0,2 1-581,1 6 19,1 5 1,2 1 698,2 7-783,-1 6 1,3 0-2360,24-11 2369,-14 12 1,4-1-26,3 0 0,2 0-38,-8 5 1,1-1 75,1-1 1,3-2 0,-4 3-433,-6 3 0,-1 0 414,10-5 0,3-4 0,-5 5 21,7-6-44,-12 8 0,-2 0-10,2-2 1983,-8 4-2373,0 0-8,-7 5 70,-5 5 3402,0 0-3684,5 0 697,-1 1-325,4-1-6373,-1 0 6701,-8 1 0,-1 4 0,-7 1 0</inkml:trace>
  <inkml:trace contextRef="#ctx0" brushRef="#br0" timeOffset="235548">16425 3768 11793,'5'3'2098,"-2"0"475,-3-3-1910,-16 51-4810,2-15 4166,-1 4 1,-4 8-1,1-5-85,5-11 1,-1 0-124,-3 6 0,-1 4 0,2-6-749,-3 9-512,6-12 1,1-1-4081,-1 4 5023,1-5 0,8-19 1,5-13-1</inkml:trace>
  <inkml:trace contextRef="#ctx0" brushRef="#br0" timeOffset="235781">16192 3958 5237,'-25'-43'2069,"5"8"860,20 35-2204,0 0-948,15 30 632,15 7-358,-12-12 1,1 1 466,3-2 1,1-2-521,2-2 1,1 0 1040,-1-3 1,0 0-1688,4 2 0,-1-1-573,5 2 179,-12-8 1464,-20-11-2684,-5-1 2320,-14-8 0,9 5 0,-7-4 0</inkml:trace>
  <inkml:trace contextRef="#ctx0" brushRef="#br0" timeOffset="235930">16150 4022 12650,'-26'5'2848,"6"-1"-1213,60 11-1547,9-11 0,5-1-929,-11 4 0,2-2-479,3-5 0,3-2 0,-8-2-5698,6-4 7018,-18 0 0,-3 0 0,-12 3 0,-3-2 0</inkml:trace>
  <inkml:trace contextRef="#ctx0" brushRef="#br0" timeOffset="238250">15960 8403 6061,'5'3'5586,"-1"-1"-4183,-4-2-814,3 0 1564,2 0-1604,1-1-143,3-1 8,2-1-316,-1-2-28,12-6-300,21-19 141,-11 7 14,-1 0 1,-2-1 69,-3-1-22,-4 4 1,0-3-235,5-8 1,-1-1 159,-6 9 0,-1-1-459,10-17 0,-1 1 400,-6 3 37,5-13 6,-9 12 180,-1-1 0,0-2-58,1-3 16,-1 1 0,-2 3-4,-6 13-123,4-15-96,1-8 196,-4 14 5,-2 6 0,-2 2-575,-2 3 886,-1-8-114,-3 12 521,-2-19-717,1 20 588,-2-14-694,3 29-140,0 0 58,1 2 1016,-1 2-803,2-2-229,-2 2-152,0 0-151,0 0-5653,-3 0 6160,0 1 0,-1 0 0,2 1 0</inkml:trace>
  <inkml:trace contextRef="#ctx0" brushRef="#br0" timeOffset="255155">25866 3260 13134,'2'5'964,"0"-1"688,-2-4-1414,6 8 28,-1 7-20,5 15-61,-1 10-132,1 10-17,-5-8 1,1 12-1,-1 3 1,0-8-450,1 4 1,0 3 380,0-4 1,1 10 0,0 4 0,0-4 0,-1-11-13,0-1 1,1-1-200,1 5 0,2 11 0,0-2 0,-2-11-110,-2-12 1,-1-4-212,2 9 1,0 4-1,-3-11-282,-3-12-918,-2-4 392,-3-5 713,-20-5 1,30-6 0,-8-4 0</inkml:trace>
  <inkml:trace contextRef="#ctx0" brushRef="#br0" timeOffset="255404">25654 4360 10659,'-17'-8'2829,"3"2"-1091,14 6-1452,16 53-29,5-15-181,-9-4 0,5 1 803,19-1 0,2-7-504,-3-6-90,6-2 1,-1-5-95,-9-16-1777,10-7 1690,-10-7-328,12-21 0,2-6 71,-20 17 1,0-1 1,5-5 1,3-4 0,-3 0-650,2-12 1,-4 1-718,-5 9 0,0-2 469,-4 6 1,1-3 0,-1 0 1047,-1-4 0,0 0 0,-3 4 0,-2 9 0,-1 1 0,2-10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43:33.44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28660 2540 10690,'-5'-11'1226,"1"3"-862,4 8 269,0 0-1143,-6-3 328,5 3 182,-4-2 191,6 5-46,-1 1 54,1 3 496,-3 17-695,1-10 3,-2 15-3,2-14-569,2 8 143,3-6-111,25 16 539,-12-22 63,23 7 30,-19-23 42,20-18 0,-10-2 71,9-15-144,-21 14 107,-5 3 605,-2-3-613,-8 15 4,3-7-167,-7 17-919,0 1 684,0 6 560,1 6-123,6 16 0,1 4-202,1 5 22,3 3 1,1 1-20,-2-8-9,8 24-136,-11-21 0,0 1 8,3 15-37,-5-17 1,-2-3 41,-3-6-42,-1-1 171,-1-3 3,-3-1 319,-15 11-230,5-15 59,-11 10-105,9-20 91,-3 0-31,-1-2 182,-10-4 1,-2-2-280,2-2 326,-28-7-335,42-1 84,2-2-11,0-2-64,3 0 259,-2-20-268,7 15-58,0-13-147,11 16-2,1 3-25,6-3-328,25-9 371,-15 12-889,25-11 143,-29 18-437,3-1-470,-7 3 994,3 0 0,-9 3 0,2-1 0</inkml:trace>
  <inkml:trace contextRef="#ctx0" brushRef="#br0" timeOffset="332">29337 2794 5434,'1'9'3693,"-1"-2"-2171,0-7-1460,0 0 232,34-1-339,-17 0-433,17 1 1,1-1-77,-11 1 22,16 0-1210,-22-3 838,-7 0 904,1-3 0,-9 3 0,0 0 0</inkml:trace>
  <inkml:trace contextRef="#ctx0" brushRef="#br0" timeOffset="1017">29824 2498 10544,'13'9'1540,"-3"-2"-1333,-10-7-215,-1 27-68,-1 10 113,0 3-37,5 3 50,2-31-44,4 3 512,17-8-518,-10-6-157,23-7 84,-22-4-19,6-5-26,-8 2 320,15-20-4,-14 15 82,8-14 26,-16 20-26,-3 3 53,-1 2 1,-2 2 105,0 1-545,-1 3-549,-1 0 448,2 4 836,6 16-477,1 3-71,4 8-28,-4-5-53,-2-5 28,1 3 21,1 8 0,-1 2-41,1 5-92,0 10 0,-1 1 31,-5-12-36,1 20-242,-12-6 396,2-25 195,-11 16-117,5-34 252,-13-1 41,-22-12-433,9-3-31,-9-5 23,25-1-57,11 3-19,3 0-146,2-22 227,5 14-81,5-21-17,3 25-28,3-3-9,-1 7-1565,21-12 351,-12 9-746,16-8 2095,-11 6 0,-12 9 0,3-3 0</inkml:trace>
  <inkml:trace contextRef="#ctx0" brushRef="#br0" timeOffset="1437">30226 2371 4544,'10'0'1975,"-2"0"1039,-8 0-3694,0 0 1521,57 0-1012,-39 2 148,15-1 1,-5 3 976,-22 8-800,-3-1 3154,-3 4-3093,-5-3 174,-21 15-389,12-12-145,-20 18 89,25-22 201,2 9 15,9-14 198,10 4-125,-2-8-91,7 1-572,16-5 1,4-1-425,-1 0-1465,13-3 0,-2-1 2319,-19-2 0,3 0 0,-22 4 0</inkml:trace>
  <inkml:trace contextRef="#ctx0" brushRef="#br0" timeOffset="3152">30014 2307 0,'1'12'0,"-1"-3"731,0-9 9,0 0 4362,8 0-4386,-5 0 1169,6 0-1533,-8 0 3304,0 0-2972,3 0-315,2 2-145,7 2-171,-2 1-16,3 3 192,23 24-229,-17-12-9,5 5 1,-1 0 0,-5-2 0,6 8-58,-3-1 0,0 1 4,0 0 40,0 5 0,-1-2-902,-12-10 924,1 8-38,-3 22-160,-4-12 77,-1-8 1,-1-1 30,-1 4 20,0-5 67,-1-12-207,-5 16-131,1-15-483,-2 8 54,4-20 368,1-5 402,-2-8 0,3 4 0,-3-5 0</inkml:trace>
  <inkml:trace contextRef="#ctx0" brushRef="#br0" timeOffset="3655">29676 2392 9614,'14'3'2240,"-3"-1"-1562,-11-2-577,0 0-392,9-25 291,-5 13 84,8-21 22,-8 20 3,0-1-103,-2 1-6,0 0-154,1-5 36,-2 9-44,0-3-255,0 9 235,0 2-9,1 0-201,3 1 476,-1 0-81,2-1 50,-2 2 185,2 1 289,0 2-29,2 3-75,18 27-423,-12-16-518,22 27 120,-26-32-3964,9 6 4362,-15-16 0,2 1 0,-5-6 0</inkml:trace>
  <inkml:trace contextRef="#ctx0" brushRef="#br0" timeOffset="4202">28385 2434 7789,'8'10'4779,"-1"-1"-4426,-7-9 1322,0 0-880,-23 38-459,12-19 12,-19 32 44,18-14 0,3-1-398,1 5-39,1 7 0,3 1-725,10-9 762,4 13-205,4-14-132,11 2 1,3 0 132,5 4-663,5-1 1,1-4 157,-4-17-474,9 3 1191,-4-16 0,-23-4 0,7-4 0</inkml:trace>
  <inkml:trace contextRef="#ctx0" brushRef="#br0" timeOffset="5152">27982 2561 12599,'3'3'1966,"-1"0"-1599,-27 1 0,-12 0-207,0 6-2377,-8-1 0,-1 1 2474,-8 9 11,14-4 0,-5 2 1,5-1-217,7-3 0,0 1-161,-8 5 1,-5 2 0,11-4-259,13 0-228,18 18-183,40-21 467,-1-3 0,3-2 158,-4-5 0,0-2 49,3-1 1,3 0-274,2 3 0,2 2 0,-5-1 268,14 2 421,2 2 0,-18 4 402,-41-4 26,-14 4 2004,-11-1-1872,-19 4 1,-5 2-635,-3 2 558,4-2 0,1 0-780,6 3-164,17-6-1193,13 22 1173,22-23-56,40 11 106,-5-23 114,-10-1 0,0-1-41,23-4 45,-11-1 0,7-2 0,-7 1 0,9-1 0,1-1 0,0 0 0</inkml:trace>
  <inkml:trace contextRef="#ctx0" brushRef="#br0" timeOffset="5968">27496 3768 9427,'4'3'2727,"0"0"-990,-4-3-1469,40-4-5219,16-3 5253,-18 3 0,8 0 218,-4 0 1,7 0 0,4 1 0,1-1 0,-3 1-523,4 1 1,-3 1-1,1 0 1,6-1 46,-8 1 0,4-1 0,3 1 1,1 0-1,0-1 0,-3 2 0,-3-1-156,3 1 1,-3 1 0,-1-1 0,-1 1-1,1 0 111,1 0 0,-2 0 0,1 0 0,3 1 0,4-1-80,-10 1 1,4 0 0,4-1 0,1 1-1,1 1 1,-1-1 0,-3 0 0,-2-1-1,-6 1-255,17 0 0,-8 1 0,0-1 0,7 0 178,-14 0 1,5-1-1,5 1 1,2 1 0,0-1-1,-3 0 1,-3-1-1,-7 1 1,-8-1-193,19 1 1,-8-1 24,11 1 1,-5-1 528,-6-1-4081,-31-9 3106,-23 3 770,-50-8 0,27 9 0,-17 0 0</inkml:trace>
  <inkml:trace contextRef="#ctx0" brushRef="#br0" timeOffset="7708">28257 4318 10060,'-57'1'3264,"18"0"-2845,4 0 0,1 1-444,-9 3 397,-2 0-67,1 2 38,4 0-748,4 7 0,2 2 14,4 3 301,-17 12-8,46-19-796,40 4 650,-13-8 82,3-1 0,3-2-482,25-2 285,-13 0-994,1 5 1,-3 3 1461,-13 0 266,10 13-19,-51-10-166,-11 3 465,-27 11 308,3-4 1,-1 0-829,14-6 1,0 0-96,-11 5 0,5-1 170,17-4-246,1 6 244,16 16-172,5-14-11,14 9-106,17-25-99,-2-5-1238,8-6 1,10-4-1,-4-2 1418,-5-2 0,-1-1 0,20-1 0,-5 0 0,-16-4 0</inkml:trace>
  <inkml:trace contextRef="#ctx0" brushRef="#br0" timeOffset="8003">28575 4382 12314,'5'4'2529,"-2"0"-2028,-3-4 1028,0 0-1529,-14 40-3,7-17-67,-9 32-336,20 2 229,1-27-7,9 19-66,-3-36 4,1-5 137,1-4-31,3-2-1302,33-19 540,-13-2 108,-6 2 0,-1-1-388,-4-7 152,-6 3 1030,-7-4 0,-7 15 0,2-6 0</inkml:trace>
  <inkml:trace contextRef="#ctx0" brushRef="#br0" timeOffset="8703">28787 4360 10701,'10'5'565,"-1"-2"-565,-9-3-2506,0 0 2644,4 1-102,-3-1 26,3 2-1395,-4-2 1333,0 2 0,0-1 0</inkml:trace>
  <inkml:trace contextRef="#ctx0" brushRef="#br0" timeOffset="10120">28829 4360 6820,'2'4'3522,"0"-1"-242,-2-3-2846,7 16-31,-4-6 392,6 45-725,-8-33 11,1 24-44,-2-31-29,0-1 1,0-1-441,0 3 245,0-9-1,1 2 90,3-9 171,2 0-487,22-15 316,-13 6-20,18-18 28,-23 13-16,1-6-23,2-24 317,-8 22-9,4-21 56,-8 29-156,-1 5 385,-2-4-374,2 10-56,-3-2-34,3 5 221,-1 0-274,2 3-9,-1-2-708,1 5 644,-1-5-647,1 2-1467,-6-1 1268,3-1 115,-6 1-347,3 1 849,0-2-578,-13 4 936,9-4 216,-8 3 147,13-3 410,0 0-292,2 0 2101,2 0-2213,2 0-53,0 1 560,2-2-428,-2 1-100,0-1 620,-1 1-293,0 2-527,1-2-42,-1 3 40,1-1-113,-1-1-27,0 1 187,1 5-135,-1-4 9,2 6 20,-2-4 16,0 1 51,0 2 725,1 31-804,-1-19-16,1 25 53,-1-15-48,1-5 137,1 13 1,1 3-194,0-4 88,0 6 1,1-1-58,0-11-42,0 9-6,-1-4 1,0 1 5,-1 0 0,0-2 0,0-1-34,-3-14 31,1-1 3,-1-4 112,-3 5-42,0-12 67,-5 0-58,2-11-79,-5-3-241,-19-10 121,15 7-46,-17-9 12,21 10-109,0 0-84,1-2-7457,-6-32 6790,9 18 1014,-1-34 0,8 43 0,3-4 0</inkml:trace>
  <inkml:trace contextRef="#ctx0" brushRef="#br0" timeOffset="10420">29316 4551 7788,'13'9'3470,"-3"-1"-1321,-10-8-2104,49-5-277,-23 2 358,5 0-1,4-1-3135,17-3 1265,-27 3 222,12-3 1613,-32 3 0,-4 2 0,0-1 0</inkml:trace>
  <inkml:trace contextRef="#ctx0" brushRef="#br0" timeOffset="11052">29760 4382 12764,'9'7'1953,"-2"-2"-1242,-7-5-532,0 0-238,6 50 14,-2-28 45,0 9 0,1-1-2,2-8-88,1-2 37,1-3 8,9 6 129,-7-12-78,7 2 38,-6-17-44,-1-2-89,5-6-61,0-13 0,-1-2 122,-1 0 122,2-5 0,-3 2 155,-8 13 0,-1-2 423,-2 11-778,-1 4-219,-1 4 476,1 7 96,9 46-245,-3-20 22,3 8 0,1 0-600,0-4 576,3 12-346,-8-6 1,-1-1 266,-2-1 79,0-1 0,-4-4 48,-7-18-40,-3-3 71,-3-2 5,-44 0-121,29-9 40,-6-2 0,2-4 42,14-6 204,-5-9 121,15-11-502,7 2 514,6-4-468,7 11-40,1 6-542,12-3 0,3 0-4,0-1 198,0 2 1,1-1-2806,-5 0 3279,-5-2 0,-3 5 0,-9 3 0</inkml:trace>
  <inkml:trace contextRef="#ctx0" brushRef="#br0" timeOffset="11258">29676 4191 4746,'8'7'1925,"-1"-1"684,-7-6-2567,0 0-7121,99-2 7079,-65 2 0,20-1 0,-7 0 0,-38 1 0</inkml:trace>
  <inkml:trace contextRef="#ctx0" brushRef="#br0" timeOffset="11905">30247 4233 6283,'5'9'7406,"-2"-2"-7020,-3-7 384,0 0 460,70 59-1001,-43-29-1739,15 10 1,-4 1 1604,-21-2-42,-4 4 674,-6 4-863,-14-4 0,-7 7 0,0-5 60,3-10 0,-3-1-232,-3 10 1,-4 5-1,-1-10 70,-20-3-47,-5-3 48,23-18 0,-5 1 237,-22 7 0,-10 2 0,10-3 0,21-8 0,0-1 0,-14 5 0,-1 0 0,1 0 0</inkml:trace>
  <inkml:trace contextRef="#ctx0" brushRef="#br0" timeOffset="12220">28639 4106 11916,'-5'5'4077,"-36"8"-3774,23 2-81,-5 17 0,-4 14 0,5-4-222,12-11 0,2 1-1890,-4 12 1,-1 6-1,5-7 1689,7 9-169,4-1-41,1-3-15,5-1-960,11 2 0,4 0 309,-9-22 1,1-1-723,10 20 0,4-4 1799,11-14 0,-22-14 0,4-3 0</inkml:trace>
  <inkml:trace contextRef="#ctx0" brushRef="#br0" timeOffset="12610">30374 4170 12532,'12'3'778,"-3"0"-724,-9-3 190,0 0-334,100-5-90,-66 6-24,25-2 0,-7 4 204,-42 5 100,-2 4 1323,-51 26-1355,22-19-70,-8 3 1,0-1 1,13-9-90,0 2 415,15 5-146,5-10-72,10 7-306,18-13-78,-4-1-2009,21-9 1,3-3 306,-12 3 1897,3-5 1,-8 1 0,-27 6 0,-4 0-1</inkml:trace>
  <inkml:trace contextRef="#ctx0" brushRef="#br0" timeOffset="13107">27284 3598 7587,'-5'-2'1185,"1"0"-257,4 2-1457,-47 11 145,9 13 634,8-15 1,2 1 513,-1 13-165,24-19-273,2-2-810,1 2 1229,5-2-1153,1 1 60,1 0-917,-1-1 1010,-3-1-484,0 0 739,-6-1 0,3 0 0,-3 0 0</inkml:trace>
  <inkml:trace contextRef="#ctx0" brushRef="#br0" timeOffset="16473">26331 3260 16934,'2'3'188,"-1"-1"352,-1-2-204,-10 215-405,10-172 1,1 2-647,-1 4 0,-1 12 0,1 4 1,0-5-1,2-12 562,3-10 1,1-2-666,2 10 0,1 5 0,-1-7-2716,4 10 3534,-1-11 0,-1-7 0,-5-25 0,1-9 0</inkml:trace>
  <inkml:trace contextRef="#ctx0" brushRef="#br0" timeOffset="16657">26522 3810 17343,'12'5'644,"33"-6"0,12-6-1078,-13 0 0,2 0-84,-1 0 1,2 1 0,4-2 517,-1 0 0,5-1 0,-2 0 0,-10 1 0,-10 3 0,-2 0 0,11-2 0,0-1 0,0 1 0</inkml:trace>
  <inkml:trace contextRef="#ctx0" brushRef="#br0" timeOffset="20909">29189 3344 8707,'-43'-36'397,"0"-1"1,10 8 0,2 0-540,-3-6 1,2 1 141,8 8 0,3-6 314,0-12 0,-1-12 1,2-2-1,2 7-1601,-1-5 1,4-2 1315,6 9 0,0-8 0,1-2 1,4 2-1,4 10 66,7-5 0,13 2 143,4 10 1,10-7-1,6-2 1,1-1 0,0 5-1,-7 6-729,1 2 0,-2 7 0,6-3 537,2 0 1,8-5 0,4-1-1,0 2 1,-3 5 0,-6 9 52,-5 9 0,-4 6 0,9 5 62,-2 2 1,9 4 0,7 1 0,3 2-1,0 2 1,-1 0 0,-6 0 0,-7 0-504,2 2 0,-8 0 1,0 1-1,7 5 337,-2-1 1,6 3 0,5 2 0,2 2 0,-2 1 0,-3 0-1,-8 2 1,-10-1 3,2 9 0,-12 3 1,-4 10-385,-9-2 1,-1 10 0,-4 7 0,-1 5 0,-1 0 0,-3-2 0,0-5 0,-1-8 306,-2 2 0,-2-9 1,-2 1-1,-3 6 49,-1-1 1,-2 7 0,-1 5 0,-2 2-1,-2-1 1,-1-5 0,-1-7 0,-2-11 28,-7 0 0,-4-11 0,-10-1 384,3-7 1,-10 0 0,-7 0 0,-3 0-1,-1-1 1,1-2 0,4-2 0,7-2-677,-3 1 0,6-4 0,1-1 0,-8 1 324,0-1 0,-8 1 0,-3 0 0,-2 0 0,3-2 0,5-2 0,8-4 36,-4-4 0,9-4 0,-1 0 37,0 0 1,0-1-1,-7-5-121,8-2 0,-8-5 0,-4-2 1,-4-3-1,1-1 0,1 1 1,4 1-1,7 3-1,-6-2 1,7 2 0,1-1 0,-8-4-3,5 0 0,-8-3 0,-5-3 0,-1-1 1,2-1-1,3 1 0,8 1 0,10 4-20,2-3 1,9 2 0,5-10-138,9-3 0,4-11 0,2-7 0,4-3 0,2 1 0,1 4 0,1 8 124,4-8 0,3 7 0,5-6 44,-4 10 1,1-6-1,3-4 1,0-1-1,2 3 1,2 6-1,1 9-22,11-2 0,4 11 0,1 1-25,1-2 0,1 1 0,2 1-5,-2 2 1,1 0-1,10 2 41,-6 8 1,9-1-1,6 1 1,4 0-1,1 1 1,-2 0-1,-3 2 1,-6 1 25,-1 0 0,-6 1 1,-1 1-1,2 1 0,9 0 25,-8 1 0,6-2 0,5 0 0,2-1 0,3 1 0,0 1 1,1 2-1,-1 4 0,-2 2 0,-4 5 0,-3 6-284,0 7 1,-3 7 0,-1 6 0,-2 3 0,-1 2 0,-1 1 0,-1-2 0,0-2 0,0-5 30,12 1 1,-1-5 0,0-2 0,-2 2 0,-2 3-1,-2 7 94,-8 2 1,2 6 0,0 4 0,-2 2-1,-3 0 1,-6-1 0,-6-3 0,-9-4 55,-7 10 0,-14-5 0,-2 1-215,4-1 0,-2-1 1,-11 4 530,-8-7 0,-9 5 0,-6 2 1,-5 0-1,0-1 0,0-2 0,3-6 13,1-3 1,0-5 0,1-3 0,-2 2 0,-4 2-257,6 0 1,-4 2-1,-2 3 1,0 1-1,-1-2 1,1-3-1,1-4 1,3-6 196,-13-1 1,1-9-1,3-3 1,2-1 334,-2 0 0,3-1 0,-8-3-204,10-3 1,-7-2-1,-4-2 1,-4 0-1,0 0 1,2-1 0,3 0-1,6 1-482,-10-2 0,7 1 0,0-1 0,-6-1 176,10 2 1,-6-2-1,-2 1 1,-2-1-1,0-1 1,2 0-1,5-2 1,5-1 72,-5-3 0,5 0 1,4-5-1,-1-7-200,3-5 0,1-7 1,-1-5-1,2-2 1,2 1-1,3 2-69,-3-7 0,3 2 0,3-1 0,1-4 131,5 8 1,-2-4 0,1-1 0,3-1 0,6 2 0,9 2-135,12-10 0,10 3 0,9 1 0,7 0 170,0 11 0,6 0 0,7 0 0,2 1 1,0 0-1,-2 2 0,-4 2 28,-1-2 1,-4 2-1,0 1 1,2 1 0,5-1-3,1 1 1,4-1-1,3-1 1,1 1 0,0 3-1,-1 5 1,-3 5 97,14 3 0,-3 8 0,0 4 0,-3 0-102,-10-2 0,-3 2 0,2 1 1,8 4-91,-4 4 1,7 3-1,5 3 1,3 1-1,2 2 1,-1 1-1,-3 0 1,-4-1-1,-8 0 57,11 3 1,-9-1 0,-1 4 0,6 6-215,-14-4 1,4 4 0,4 3 0,3 2 0,-1 2 0,0 1 0,-4 0 0,-4-1 0,-6-1 0,-8-1-130,9 17 1,-14-1 0,-9 11 460,-13-9 1,-5 9-1,-4 7 1,-4 3-1,-3 1 1,-2-4-1,0-6 1,0-9 68,-3-2 1,-2-8-1,-3-3 1,-5 6-5,-1-2 1,-5 5 0,-4 4-1,-3 0 1,-1-1 0,1-4-1,2-7 1,3-8 13,-12-1 0,2-13 1,-10 0 144,13-4 0,-7 0 0,-5-1 0,-3 0 0,-2 0 0,0-1 0,3 0 0,3-1 0,7-1-240,-12 1 0,9-2 0,-1-1 1,-9 0-65,13-2 0,-6-1 0,-5 0 0,-2 0 0,-2-1 0,0 0 0,3-1 1,3 0-1,5-1 0,7-1-23,-18-2 0,11-2 0,-6-6-135,8-3 0,-7-4 0,-4-4 0,0-1 0,2-2 0,6 2 0,9 2-30,0-3 1,10 0 0,-3-5 10,-1 1 0,-6-4 0,0-2 0,7-2 0,13 1-868,16-10 1,13 0 0,3 0 438,-3 8 0,2 2 1,5-4 583,6-10 0,7-7 0,0 2 0,-3 9 0,-3 6 0,1 3 0,1 4 0,0-1 0,0 0 0</inkml:trace>
  <inkml:trace contextRef="#ctx0" brushRef="#br0" timeOffset="23411">27580 5651 348,'-48'-12'792,"-1"-1"0,15 3 1,2 2 1578,-20-3-2071,32 5 2693,6 0-2426,58-1 1,25 0-416,-31 3 1,3 0-375,2 1 1,7-1 0,2 0-1,-4 1 288,-2 1 1,-3 0-1,1 1-66,1-1 0,2 1 0,10 0-125,-16 1 0,6 0 1,6 0-1,5 0 0,2 1 1,2 0-1,-1-1 0,0 1 1,-4 0-1,-3 0 0,-6-1 54,15 1 0,-8 0 1,-2 1-1,2-1 1,8 0-73,-15 0 0,6 0 0,4 0 0,2 0 0,1 0 0,1 0 0,0 1 0,-3-1 0,-2 1 1,-5-1-1,-6 1 9,12 1 0,-6 1 0,-4-1 0,-2 1 1,-1-1-116,14 2 0,-3-1 0,3 0-279,-8 1 1,5 0-1,1 0 1,-5-1 0,-7 1-12,7 0 0,-7-1 375,19 3 0,-26-2-29,-64-7 0,-28-2 619,13 0 1,-11 0 0,-7-2 0,-5 1 0,0-1-1,1 0 1,5 1-342,1 0 0,2 1 0,2 0 0,-1-1 0,-2 1 0,-3-1-33,8 1 1,-2-1-1,-3 1 1,0-1 0,-1 0-1,1 0 1,1 0-1,1 1 1,4 0 336,-7 0 1,2 1 0,2 0 0,1 0 0,0 0 0,-3 1-68,4-1 1,-3 1-1,0 0 1,-1 0 0,2 0-1,2 1 1,3-1-323,-12-1 0,3 1 0,2 0 0,-1 0-107,-2 0 0,-9-2 0,4 1 0,16 2 0,28 3-458,33 5 804,23-1-111,1-2 0,16 1 1,9 0-1,6 1 0,-2-1 1,-6-1-162,-3 1 0,-3-1 0,0-1 0,2 1 0,6 1-33,-14-2 0,3 1 1,3 0-1,3 0 1,0 0-1,1 0 1,-1 0-1,-2 0 1,-3-1-1,-4 1 1,7-1 1,-5 1 0,-3-1-1,1 0 1,2 1 0,5 0-137,-4 1 0,4 0 0,4 1 0,2 1 0,1-1 1,-1 1-1,-2-1 0,-3 0 0,-5 0 0,-6-1 51,10 0 0,-9 0 0,-1 0 0,7 1-194,-1 0 0,10 1 0,4 1 0,-1 0 0,-6-1 0,-12-2 0,-16-2 127,-12-3 217,-49-12 0,14 6 0,-25-6 0</inkml:trace>
  <inkml:trace contextRef="#ctx0" brushRef="#br0" timeOffset="33348">27136 5546 10533,'17'-4'1344,"39"-13"-1008,-21 8-2840,1-2 0,8-1 2943,9 3 0,7 1 0,3 1-395,-13 2 1,2 1 0,1-1 0,2 1-240,-5 0 1,3-1 0,1 1 0,-1 0 0,0 0 194,-1 2 0,0 0 0,0 0 0,-2 1 0,0 0 62,1 0 1,-4 0 0,3 0 0,9 1-232,-14 0 0,5-1 0,5 1 0,3 0 1,3 0-1,1-1 0,1 1 0,-1 0 0,-1 1 1,-3-1-1,-3 0-339,5 1 0,-2-1 1,-2 1-1,-1 0 1,0 1-1,1-1 0,2 0 1,2-1 433,-6 1 0,3-1 0,1 1 0,2-1 1,0 0-1,0 1 0,0-1 0,-2 1 0,-3-1 1,-2 1-1,-3 0 33,11 1 1,-1 0-1,-3 1 1,-4-1 0,-6 1-1,-6-2 128,11 1 0,-12-4 2194,-11-6-1915,-61-6-239,-9 4 1,-15 1-1,-9-1 1,-2 0-323,14 3 0,-4 0 0,-2 0 0,-3 0 0,0 1 1,0-1-1,0 0 337,8 1 0,-1 0 1,0 1-1,0-1 1,0 0-1,-1 0 1,-2 1-1,0-1 25,4 2 1,-3-1-1,-1 0 1,-1 1-1,0-1 1,1 1-1,0 0 1,3 0-1,2 0 1,3 1-97,-6 0 0,3-1 1,3 1-1,1 1 1,-1 1-1,-1 1-175,-7 1 0,-4 0 0,0 2 1,3 1-1,8 3 0,12 2 12,7 10 0,5 2-127,-25 5 1,21-2 10,49-9 1,25-1 0,13-1 0,1-1 199,-9-3 1,6-2 0,3-1 0,2-1 0,1 0 0,-3 0 0,-3 0-267,4 1 1,-4 0-1,0 0 1,1-1-1,4 1 284,-10-2 1,3 0-1,3 0 1,0 0 0,1 0-1,-3 0 1,-1-1-1,-5 0 6,6-1 1,-3 0 0,-3 0 0,-1-1 0,1 0 299,7 1 0,0 0 0,-1-1 0,1 0-588,4 0 0,3 1 1,-6-3-1,-18-7 2453,-14-18-1764,-52 0-297,-2 15 1,-13 1-1,-8 0 1,-4 1-1,-1 1-290,7 0 0,-4 0 0,-3 1 0,-2 0 0,-2 0 0,0 0 0,-1 1 0,2-1 359,2 1 1,0 0-1,0 0 1,-2 0-1,1 0 1,-1 0-1,1 1 1,-1-1-1,1 0-189,0 1 0,-1-1 0,1 0 0,-1 0 0,0 0 0,1 0 0,1 1 0,1 0 0,1 1-139,-8-1 1,0 0 0,0 0-1,1 1 1,4 2 0,5 1 0,6 2-24,-11 6 0,8 4 1,3-3-1,-12-5 1,8 2-1,23 10 1,1-1-1</inkml:trace>
  <inkml:trace contextRef="#ctx0" brushRef="#br0" timeOffset="35796">22119 3556 7957,'-7'1'1532,"1"0"1185,6-1-1093,0 0-311,-71 37-907,37-18-251,-12 5 1,-2 1-36,6-1-33,-5 0-58,13-7 1,-4 2-1171,-14 5 0,0 0 943,15-6 1,1-1-1052,-11 5 0,7-2-83,20-10-544,0 2-2885,11-9 4601,4-6 0,3 7 0,3-3 0</inkml:trace>
  <inkml:trace contextRef="#ctx0" brushRef="#br0" timeOffset="35998">21484 3514 12504,'4'4'2955,"-1"0"-49,-3-4-2707,21 35 207,7-4-290,-9-6 0,4 1-1034,13 3 1,2-2 892,5 0-57,-8-6 1,-1-2-238,1-1-1062,-2-3 782,-4-2-238,-4-3 837,2 1 0,-14-6 0,0 1 0</inkml:trace>
  <inkml:trace contextRef="#ctx0" brushRef="#br0" timeOffset="37999">19008 8573 6691,'20'-8'4287,"36"-15"-2635,-19 17-1486,-8-3 1,2 0 15,1 7 0,3 1-284,4 1 1,6 1-1,1 0-328,5 0 1,1 1 0,3 1-499,-3-1 0,3 0 1,-1 1-1,-3-1 928,4 2 0,-3 0 0,-5-1 0,-1 1 0,-10-2 0,-7 1 0</inkml:trace>
  <inkml:trace contextRef="#ctx0" brushRef="#br0" timeOffset="38348">19896 8572 8108,'-49'0'620,"0"0"0,0 0 1,-4 1-1,0 0-577,3 1 0,-3 2 0,6-1 116,8 1 1,5 1-6,-12 3-837,20 2 683,10-1 72,22 0-100,26-4-243,18-3-100,-14-3 1,6-3-1,-1 0 421,17-4 1,-1-2-320,2 1 1,-3-3 341,-12 0 0,-7-5-156,-15-7 1,-6-2-320,2-1 0,-3-1 139,-2-4 1,-2-4 52,-1-14 0,-2-8 468,-2 3 1,-1-5-1,-1 1-708,1 11 1,0 0-1,-1-3 625,-1-6 1,0-6 0,-1 2 0,0 7 93,-1-1 0,-1 1-29,1 11 1,-1-4 0,0-3 0,0 0-34,1 3 0,-1-1 0,1-1 1,1 0-1,0-1-188,0 0 1,2-1-1,0 0 1,-1 0 0,1 1-462,-1 1 1,0 1-1,-1-1 1,2 1 0,0-1 441,1-3 0,2-3 0,0 1 0,-1 5 0,0 9 0,-1 4 0,-1 3 0,1-7 0,-1 0 0,1-1 0</inkml:trace>
  <inkml:trace contextRef="#ctx0" brushRef="#br0" timeOffset="38814">20108 5927 15100,'-5'-56'-836,"0"1"1,0 3 0,-1 0 1767,-1 2 1,-1-3-2877,1-1 0,-1-6 1,0 4 1829,2 13 0,1 3 0,-1-3 188,0-2 0,0-4 1,-1 2-1,2 5 93,-1-5 0,0 4-167,0 1 0,1-2 505,1 4 1,-1-3-1,2 6-603,-1-13-301,0 10 0,6 8-702,16 20 983,-6 12 2832,15 3-2877,-18 0 1146,4 2-1384,-7 0 729,-3 0-230,-5 0-25,-3-1-37,-10-1-473,-14-5 348,1-8 89,-3-4 8,12-8 28,6 3-532,-3-9 1,0-2-269,-1-5 103,-1-5 0,2-1-1643,5 2 1884,-1-14 73,8 12 565,4-3 1,2-1 632,1 3-716,-1 2 1,1 12 1004,0 27 1198,-10 48-2030,-5 4-308,5-16 0,0 1-42,-9 17-160,5-17-2051,0 4 1,-1 1 2252,-1 4 0,4-11 0,1-3 0,3-17 0</inkml:trace>
  <inkml:trace contextRef="#ctx0" brushRef="#br0" timeOffset="38999">19749 4466 6974,'2'9'4413,"1"-3"-3696,-3-6 487,0 0-1412,-7 28-63,10-17-317,-3 23-2433,23-22 3021,11-4 0,-10-1 0,0-5 0</inkml:trace>
  <inkml:trace contextRef="#ctx0" brushRef="#br0" timeOffset="46249">16828 9038 9293,'36'-19'1215,"-4"3"262,-28 14-558,3 1-336,-4 0-474,2 0 268,3-1-375,0 0 787,11-4-425,11-3-353,-5 2 51,9-3 817,-1 2-677,-6 2-107,28-4-43,-16 5 0,2-1-50,-6 1 1,0 0-373,12-1 1,1 0 365,3 0 0,-1 0-588,-10 1 1,3-1 590,6 0 0,6-1 0,1-1-6,-10 2 0,2-2 0,0 1 0,-1 0-910,6-1 1,-1 1 0,1-1 918,-6 1 0,1-1 0,-1 0 0,-5 2-414,9-2 1,-5 0 414,1 0 0,0-1-2,0 1 1,0-1-2,0 0 0,0 0 0,-2 0 0,4-1-340,-7 1 0,5-1 0,2-1 0,-2 0 333,7-2 0,0 1 1,3-2 3,-9 3 0,2-1 0,2 0 1,-2-1-1,-3 2-191,9-3 0,-4 1 0,0 0 194,-1 0 0,0-1 0,-3 2 521,2-2 0,5 0-516,-11 2 1,7-2 0,3-1-1,-1 1 1,-6 1-121,2 0 0,-5 1 1,5-2 114,-4 2 0,6-2 0,4-1 0,-2 1 0,-3 0 0,-7 2-13,0 1 0,-7 1 0,2 0 13,13-4 0,1 0 0,-3 1 4,3-1 0,1 0 19,-6 2 1,6-1 0,1 0 0,-5 1-9,-4 1 0,-3 1 0,3-1-15,4 0 0,4-1 0,0-1 0,-2 2-2,5-1 0,-3 1 0,-2 0-97,-10 3 0,-1 0 1,2-1 101,11-1 1,2-1 0,-3 0 55,1 1 0,4 0-40,-12 1 0,8 0 0,2 0 0,-1 0 1,-6 0 37,1 1 1,-4 0 0,6 0-59,-5 1 1,6-2-1,3 1 1,0-1 0,-4 1-1,-7 2 1,0-1 0,-6 2 0,2-1 1,12-1 0,3 0 0,-2 0 675,1 0 0,5-1-663,-12 2 0,7-2 0,4 1 0,-2-1 0,-6 1-250,1 0 1,-4 1-1,5-1 237,-5 1 1,7-1-1,2-1 1,0 0 0,-4 1-1,-7 1-228,-2 0 0,-5 1 0,0 0 227,13-2 0,3 0 0,-4 0-2,2 0 1,2 0 34,-7 1 0,5 0 0,2-1 1,-2 0-9,-6 1 1,0 1-1,-1-1 1,2 0-214,8 0 0,2-1 0,0 0 0,-3 0 217,4 0 1,-3 1 0,-2 0-11,6 0 1,-2 0 2,1 1 0,1-1-21,-4 2 0,5-1-1,-13 1 1,6 1-1,2-1 1,0 0-1,-7 1-116,3-1 0,-5 1 0,5-1 110,-3 1 0,5-1 1,2 1-1,-3-1 1,-7 1-13,12-2 1,-7 1 51,4 0 0,-2-1-68,1 0 0,-1 0 507,-4 1 1,5-2-503,-2 0 0,6-1 0,1-1 0,-6 2 290,-10 0 0,-5 2 0,5-2-258,15-2 1,7-1 0,-1 1 0,-10 0 28,-11 2 0,-2 0-9,0 0 1,2 0-1,1-1 77,-3 1 0,1 0 0,-3 0-81,5-1 0,0 1 30,13-3 0,-6 2 1988,-19 2-1994,13-1-26,-17 1-18,-6 1 2636,-8 1-2774,-12 3-797,-1 0 573,-7-1 1462,4 1-1233,-6 0 37,6 0-78,-2 2 176,2-1 176,-4 2-131,5-2 28,-2 0-1887,4-1 867,-1 1 339,-2-1-190,-1 0-566,-4 0 1364,-22 1 0,19-1 0,-15 0 0</inkml:trace>
  <inkml:trace contextRef="#ctx0" brushRef="#br0" timeOffset="47751">17653 8763 1510,'46'-11'591,"1"0"0,-1 0 0,0 0 1,14-3-1,0-1 0,-5 3 305,-1 0 1,-2 2-656,-12 2 1,2-1 0,5 0-101,-5 1 0,3 0 0,4-1 1,2 0-1,6 0-123,-11 1 1,6 1 0,2-1 0,3 1-1,2-1 1,1 0 0,-1 0 0,-1 0 0,-2 1-1,-3 0 6,8-1 0,-3 0 0,-1 0 0,-2 0 0,2 1 0,2-1 0,3 0-23,-10 2 1,3-1-1,2 0 1,2 0-1,0 0 1,1 0-1,-2 0 1,0 1-1,-3 0 1,-3 0-1,-4 1 10,9-1 1,-5 1 0,-2 1 0,-2 0-1,1-1 1,1 1 4,3 0 0,-1-1 1,1 1-1,0-1 1,0 1-1,0-1-8,2 1 0,-1-1 0,1 1 0,-1-1 0,1 1 0,0-1-62,-1 1 0,-2 0 1,0 0-1,2 0 0,4-1 1,5 1-24,-13 0 1,3 0 0,4 0 0,3-1-1,2 1 1,1-1 0,1 0 0,-1 1 0,0-1-1,-1 1 1,-3-1 0,-3 1 0,-4 0 22,5 0 1,-3 0 0,-4 0 0,-1 0 0,-1 0-1,3 0 1,3 0 0,4 0 16,-6 0 0,4 0 0,4-1 0,2 0 0,2 1 0,2-1 0,-1 0 0,1 0 0,-2 0 0,-2 0 0,-3 0 0,-3 1 0,-5 0 0,-5 0 26,17-1 1,-8 0-1,-5 1 1,0 0 0,5-1-10,-2 0 1,2 1 0,2-1 0,0 0 0,0 0-1,-2-1 1,-2 0 167,5-1 1,-2-2-1,-2 1 1,-1-1-1,-3 2-35,1 0 1,-2 0-1,-2 1 1,-1-2 228,14-5 1,-1-1-1,-20-2 1554,-22-3-1669,-6 0 1483,-16-1-1953,3 14 2306,-4-3-2399,6 9 2612,0 0-2315,-6 14 44,3-7-5,-6 13 3,6-13 87,-1 1 75,3-3-14,0-2-89,1-1-214,0-2 91,-3 0 27,2 1-310,-3 1 307,3 0 32,0 0-2389,0-1 1318,-1-1 144,0 0-2356,-7 0 3288,-5-1 0,5 0 0,-3 0 0</inkml:trace>
  <inkml:trace contextRef="#ctx0" brushRef="#br0" timeOffset="49250">29295 2138 6327,'9'9'2957,"-1"-2"-2383,-8-7-356,11-35 110,-3 19-163,10-29 118,-5 28-272,19-17 166,-9 12-123,-1 1 1,1 1 270,-1 0-180,6-3 96,1 5 0,0 1-143,6-1-115,7-1 0,1 2-231,-2 7 199,-4 2 0,4 2-18,12 5 0,0 3 34,-15-2 1,1 2-353,1 4 1,2 2 0,-6 1 295,9 11 30,-9-1 0,2 5-28,7 13 0,-2 3 42,-12-13 1,0 2-26,0 4 0,1 4 0,-6-5 5,4 15 65,-12-16 0,-1 1-89,3 14 91,-9-8 1,-1 6 0,-2-4 51,-1-5 1,-1 0-517,1 7 0,-1 4 0,-2-6 555,-7 17-57,-4 2 9,-4-1-37,-5-1-758,2-20 1,-3 5-1,1-5 754,2-5 1,-1 0 85,-5 8 1,-4 3-1,2-7 14,-9 2-5,9-15 1,0-1 62,-12 2 273,-12-5 1,-3-3-220,-7 0 36,5-4 0,1-3 137,4-10-148,0-5-205,1-5 278,0-8 1,14-2 1,-2-7-1,2 1-266,5 3 0,1-2-7,-7-12 0,-4-7 0,8 4-42,12 7 0,4 1-38,-5-14 1,2-1-151,7 12 1,3-4-162,5-7 0,2-9 1,2-2-1,0 7 270,0 9 1,1 5 0,1-6-208,3-4 0,1-8 1,2-2-1,1 4 0,0 8-643,7-5 0,4 4 5,3-2 0,4-3 0,1 3 717,-5 11 1,1 4 0,-1 1 0,4-8 0,-2 5 0,-4 8 0,-1 1 0</inkml:trace>
  <inkml:trace contextRef="#ctx0" brushRef="#br0" timeOffset="49672">31560 2561 10821,'-2'29'3176,"-4"-4"-3014,-7 1 1,-4 2-155,-6 7 1,0-1-12,5-7 0,0 1-650,-9 15 1,-4 6-1,5-7 59,9-15 1,1-1-1306,-15 23 1,3-7-128,18-32 2048,1-8 1,7-3 0,1-5 0</inkml:trace>
  <inkml:trace contextRef="#ctx0" brushRef="#br0" timeOffset="49849">31390 2646 13465,'5'11'2610,"-2"-2"-2722,27 35 0,7 7-227,-1-7-798,-8-6 1,6 6 0,-4-6 698,-7-14 0,0-4-67,1 2 1,-1-1-634,1 0 0,0 0 1138,7 6 0,-2-1 0,0-1 0,4 4 0</inkml:trace>
  <inkml:trace contextRef="#ctx0" brushRef="#br0" timeOffset="56368">21251 3725 7546,'-1'7'2305,"0"-2"-686,1-5-975,40-10-154,-11 2-269,1 0 1,7-2 280,8-6 0,6-3 0,-4 1-2399,-4 1 1,1 0 1967,7-3 0,5-2 0,-1-2-29,-5 0 0,-1-2 0,-4 1 185,-1 1 1,1-2-1505,1-6 0,7-6 0,-1-2 0,-13 6 1277,-13 3 0,-3 1 0,7 0 0,4-2 0,-15 7 0,-20 5 0</inkml:trace>
  <inkml:trace contextRef="#ctx0" brushRef="#br0" timeOffset="56569">21442 3281 13569,'17'31'630,"-1"1"0,6-4 0,3-1-633,4 1 0,3 1 0,1-3-175,5 0 1,5-2-1002,8-5 0,10 1 0,2-2 0,-10-2-3084,-5-2 1,0-1 4262,1 0 0,10 2 0,-4-2 0,-15-3 0,-9-3 0,-1 1 0</inkml:trace>
  <inkml:trace contextRef="#ctx0" brushRef="#br0" timeOffset="61405">17527 8996 0,'53'-15'72,"0"0"1,0 0 0,-1 1 0,1-1 0,3-1 0,3 0 0,1-1 0,-1 0-1,-2 0 1,-4 2-39,1 0 1,-4 0-1,-1 1 1,4-1-24,-5 1 1,3 0 0,2-1-1,0 0 1,0 1 0,-3 0-12,4 0 0,-1 0 0,-1 0 0,1 1 0,0-1-25,0 1 1,-1 0 0,1 0 0,5-1 0,10-1 24,-25 6 0,6-1 0,4-1 0,3 0 0,4 0 0,2-1 0,2 0 0,0 0 0,0 0 0,0 0 0,-1 0 0,-3 1 0,-2 0 0,-4 1 0,-4 0 0,-5 1 0,17-3 0,-9 1 0,-5 2 0,0-1 0,3 0 0,9-2 0,-2 2 0,-1-1 0,1 1 0,0-1 0,-1 1 0,1-1 0,0 0 0,-1 1 0,1-1 0,0 1 0,-1-1 0,1 1 0,0-1 0</inkml:trace>
  <inkml:trace contextRef="#ctx0" brushRef="#br0" timeOffset="69661">21992 3577 8259,'-5'-11'3371,"2"3"-3368,3 8 3,0 0 666,5 6 313,0 1-94,4 8-560,-3-4 909,7 41-1231,-7-23-347,1 11 1,0 3 340,-2 1 156,-2 8 1,1 14-1,-1-7-67,0-17 1,-1 1-376,0 12 0,1 7 1,0-6 409,-1-5 0,1-5-74,-2-11 1,2 5 70,3 4 0,3 11 1,2 4-1,-1-3 0,0-8-912,1 9 1,1-1 799,-1-6 0,2 8 1,1 4-1,0-5 1,-3-11-13,1-3 0,0 0 13,0 3 0,1 11 1,0 4-1,0-3 1,-2-9-10,1 8 0,-1-1 13,-1-8 1,1 8-1,0 2 1,-1-3-1,-3-12 30,-1-4 1,-1-4-17,1 11 0,0 5 52,0 1 0,0 5 0,0-2-296,-1-13 0,0-2 0,1 3 216,0 6 1,1 5-1,0-1 1,0-5-4,2 6 0,3 0 1,-2-11 0,3 6 0,1 2 0,-1-2 0,-1-8-200,1 8 1,-1-2 212,3 5 1,1 10 0,0-2 0,-4-12-720,-5-15 1,-2-3 708,1 9 0,1 5-135,-1 4 0,0 5 0,0-5 149,-1-12 0,0 1-99,2 13 1,2 7-1,-1-11 48,2-7 557,4 8-521,-3-16 0,-2-2 50,1 1 1974,6 27-1993,-14-41 2772,-7 26-2798,3-27 1609,-7 18-1653,7-27-14,-1 0-737,2-3 630,0-2-2621,1 1 2414,-1-6 87,1 2 81,0-2 196,0 3 174,-3-1-236,2 1 54,-3 0-191,2 1-728,0 0-4847,0 0 5774,-1 0 0,2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27:41.23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20214 5990 8172,'1'15'1326,"0"20"0,-1 3-1091,0-7-1673,0 8 1,0 1 1437,2-7-311,0-3-914,1-4 223,0-3 567,0 5 0,-1-16 0,-1 3 1</inkml:trace>
  <inkml:trace contextRef="#ctx0" brushRef="#br0" timeOffset="617">20299 6287 1129,'10'0'437,"-3"0"2142,-7 0-2579,34-13 1120,3 2-949,0 2 1,7-2 0,-3 2 46,-5 2 1,1 1-128,9-1 1,4 0 0,-5 1-70,-11 3 0,-2 0-22,13-1 0,0 1-4,-12 0 0,2 1-6,11-2 1,5 0 0,-3 0 31,1 0 1,1 0-38,1 0 0,4 0 0,-2 0 45,-5 0 0,-1 0 0,-1 1 10,8-1 1,3-1 36,-12 1 1,4 1 0,3-2 0,1 1 14,0 0 0,2-1 1,1 0-1,-1 0 1,-3 1 82,-2 0 1,-2 0 0,-1 0 0,5-1-176,-3 1 1,5-1 0,2 0 0,-1 1 0,-4-1 0,-7 1-720,0 1 1,-6-1 0,1 1 706,13-1 1,2-1 0,-3 1-44,0 0 1,3 0-346,-1 0 1,8 0-1,1 0 1,-6 0 463,-12 2 1,-3-1-1,5 0-102,3 1 0,7-2 0,2 1 1,-2 0-1,-10 1 178,8 0 0,-4 1 206,5-1 0,4 1 0,3 0-314,-6 1 0,4-1 0,-1 1 1,-4 0 177,2 0 1,-4 0 0,4-1-215,-7 2 1,6-1 0,0 0 0,-2 0-1,-9 0 3,8 1 0,-2-1 8,3 1 0,6 0 1,2 0 149,-8 0 1,3 1 0,-2-1 0,-2 1-123,1-1 1,-3 0-1,1 1-14,-1-1 1,2 1 0,-1 0 0,-9-1 489,-2-1 1,-6 1-488,1-1 0,0 0-23,-1 0 1,-1 0 226,-2 0 1,2 0-255,8 0 1,4 0 0,-4 0 25,-7 0 0,-1 0 260,8 0 0,5 0 0,-9 0-215,-2-1-39,6-1 94,-18 0 2615,20-5-2797,-18 3-24,15-2 1222,-22 3-1380,-1 0-428,4-1-2623,-3-5 2116,-6 2 1199,-18-8 0,1 9 0,-9-1 0</inkml:trace>
  <inkml:trace contextRef="#ctx0" brushRef="#br0" timeOffset="900">26014 5821 13698,'-3'-7'162,"1"2"-268,2 5-68,39 27-105,-9-3 0,2 2 220,-1-4 0,0 1-274,5 8 0,-6-4 394,-15-11 720,-2 7 163,-30 1-829,-1-3-115,-22 7-121,11-12 1,-1-1-3566,-18 11 3253,16-9 0,-3 2-5,-12 13 0,15-13 0,31-21 1,-10 9-1</inkml:trace>
  <inkml:trace contextRef="#ctx0" brushRef="#br0" timeOffset="10154">27263 3281 13661,'10'4'725,"-2"0"-814,-8-4 89,0 0 912,-18 110-912,12-55-432,-1-3 0,-2 11 0,3-10 468,3-19 1,2-4 129,-2 8 0,1 3-172,0 3 0,1-2-2,0 2-80,0-8 0,0-4-422,-1-11 205,1-9 142,-1-1-455,-6-25 643,3-1 381,-11-34-20,8 11 1060,-2-16-1165,7-2 1,4-2-309,4 24 1,0 0-265,0-22 0,3 3-163,25 6-257,17 21 487,-14 5 107,11 12-75,-27 19 192,-6 2 0,0 8 267,-16 37-267,-3-29 63,-4 5 0,-2-3-63,-5-13-36,-4 3-570,0 7 489,11-12-74,1 13-69,13-20-208,4 3 468,43-14 0,-34 3 0,28-6 0</inkml:trace>
  <inkml:trace contextRef="#ctx0" brushRef="#br0" timeOffset="10454">27728 3090 14283,'1'8'72,"-1"-3"-421,0-5 239,0 0-60,36 9-1,-17-2 62,27 9 47,-28-5 468,-2 17-336,-8-14-6,-2 11-100,-10-14-180,2-2-832,12 16 757,0-15-535,23 8-481,-10-16-446,10-2 157,-11-2 748,4-4 0,-14 2 0,0 0 0</inkml:trace>
  <inkml:trace contextRef="#ctx0" brushRef="#br0" timeOffset="17261">25463 3006 13016,'-15'-20'1220,"-5"-4"0,0 1-554,6 4-305,-23-25-252,25 9 1,5-1-270,3-3-644,6-8 0,6 0 795,14 6 220,-6 14 1,5-1-308,8-3 0,7-1 0,-1 3-25,7-2 1,5 2-739,-3 5 1,7-3-1,1 3 1,-5 4 809,8 0 0,3 10-142,-12 11 0,8 5 0,2 4 0,-4 1 0,-9 1-109,1 5 0,-4 7 208,0 3 0,5 7 0,-4 2 1,-15-2-13,-19 4 1,-10 1 89,2 13 0,-12 2 413,-14-17 0,-13 0 0,-2-1 0,4-5-80,-1 2 0,-3-3-333,2-3 0,-6 3 0,-1-3 1,7-9 421,3-12 1,3-6-300,-2 1 1,1-2-80,1 0 1,-2-5-315,-12-10 0,-6-6 1,6 1 178,12 5 0,0-2 417,-10-9 1,-4-5 0,12 3-826,14-7-542,1-10 1119,27 11 0,4 2 0,-6 6 0,15-23 0</inkml:trace>
  <inkml:trace contextRef="#ctx0" brushRef="#br0" timeOffset="18306">25887 3090 14971,'10'-3'1244,"-1"0"-309,-9 3-2072,0 0 1137,5-12 123,5 13 10,34 20 0,8 9-31,-25-10 1,0 3-490,11 7 0,5 4 0,-6-2 453,-8 0 0,-4 0-6,4 4 0,0 3-28,0 0 0,3 9 45,-10-9 1,4 8 0,1 7-1,2 2 1,-1 0 0,-1-3 0,-3-6-768,1 4 0,-3-7 1,0 2-1,3 5 710,-5-8 1,3 5 0,2 3-1,0 1 1,-1 1 0,0-1-1,-2-3 1,-2-3 7,0 5 0,-3-2 0,-1-2 0,0 0 0,0 1-3,1 2 1,0 0 0,0 2 0,0 1 0,1 6-256,-4-10 0,1 4 0,1 3 0,0 1 0,0 2 0,0 0 0,0-2 0,-2-3 0,0-3 202,1 4 1,-2-4-1,0-2 1,0 0-1,0 1 1,0 3-177,1 3 1,0 4 0,1 2 0,-1-1-1,0-1 1,-2-5 0,-1-5 148,2 13 0,-3-8 0,0 3 15,-2-10 1,1 1-1,-1 3 1,1-1-1,-1 0 7,0 1 0,0-1 0,-1 1 0,1 1 0,0 2 25,-1-3 1,0 2-1,1 1 1,-1 0 0,1 1-1,-2-2-17,0-2 0,0 1 1,0 0-1,-1-2 0,0 0 1,0-2 97,0 11 1,1-4-1,-2 1 1,0 1-18,-1-5 1,0 1-1,-1 1 1,-1-3 0,0-3 120,-1 1 0,0-5 1,-5 9-126,-2-5 0,-4 9 1,-2 5-1,-2 2 1,0-1-1,1-5 0,1-8-61,0-1 1,1-7 0,-1-1 0,-2 5 7,1-2 1,-2 5-1,-1 2 1,-1 2 0,0-2-1,1-2 1,0-6-72,-3 8 1,1-6 0,0-1 0,0-2-190,-1 6 1,1-1 0,0 1 260,2-4 0,-1 1 0,0 3 0,-1 4 14,3-5 0,-1 5 1,0 3-1,-1 2 1,1-2-1,1-3 1,2-5-13,-2 3 0,2-7 0,0 1 0,-2 6-34,2-5 1,-2 7 0,-2 3-1,0 3 1,0-2 0,1-2-1,1-5 1,2-8-1,-2 6 0,2-9 1,-6 8-81,0-4 0,-4 7 0,-5 6 0,-1 2 0,-1 1 0,1-3 0,3-4 0,3-6 111,-1 1 0,3-7 1,0 0-1,-4 7-16,1-3 1,-4 7-1,-3 4 1,-1 1 0,1 0-1,0-3 1,4-5-1,5-9 14,-3 4 1,4-9-1,0 2 3,-6 9 0,-1 2 0,-3 2 105,1-2 0,-4 4 1,1-1-1,3-5-103,6-8 0,1-3 0,-1 3 9,-6 6 0,-3 5 0,0 0 0,3-4 46,4-6 0,1-2 0,1-2 11,-5 7 1,1 0-68,5-7 0,-1 2 0,0 1 214,-2 8 0,0 1 0,2-2-187,5-6 1,1-2 0,-1 1-6,-3 6 1,0 2-1,2-2 29,-2 11 0,4-6-16,0 5-7,8-23 1,2 3 196,2 16 0,3-1-321,1 1 368,3 5 0,3-4-343,6-18 0,3 8 308,1-12 1,0 0-233,0 2 1215,1 3 1,-2-2-1172,-4-6 73,0 9 307,-2 5 0,-1 1-231,1 3 811,0 9 0,0-1-769,-1-9 612,1 13-857,5 3 0,0 0-41,-5-28 0,0 1 53,3 13 1,1 7 0,-1-9-9,2 7 0,-4-19 0,0 2-37,3 6 1,1 4 0,-2-5 19,-1-7 0,0-1 300,7 28 1,0-2-575,-2-10 100,-5-16-526,2 8 741,-7-24-77,-1-1-261,-3-6 121,-1-3-821,-7 3-2103,-1-4 1687,0-2-3246,-3-13 4676,8 2 0,0-2 0,3 8 0</inkml:trace>
  <inkml:trace contextRef="#ctx0" brushRef="#br0" timeOffset="18659">25273 14838 8024,'-8'0'3618,"1"0"-2638,7 0-395,-36-9 2173,18 5-2564,-20-5-63,29 9-24,10 2 139,4 6-102,17 14 0,5 3-141,0 1 0,9 7 0,0-2-1499,-8-11 1585,10 7-537,-10-13 0,-1-1 350,6 2-2634,19 5 2550,-32-16-39,1-1 179,-8-4 518,9-41-432,-14 13 93,2-15 1,0-4-392,0-10-117,-1 14 0,5-14 0,1-5 1,0 1-1,-2 10-2,-2 9 1,-1 5-1,2-7 125,0-1 0,3-9 0,0-4 0,1 0 1,-1 6-1,-2 9-504,4-8 0,-2 5 54,-1 6 0,0-2 0,0-1 698,4-8 0,1-1 0,-2 7 0,-6 13 0,0 2 0,7-20 0,0-1 0</inkml:trace>
  <inkml:trace contextRef="#ctx0" brushRef="#br0" timeOffset="20507">19262 7535 1473,'-40'-27'800,"1"0"0,0 0 1,2 1-1,1 0 1,4 2 625,6 2 0,2 1-1060,0-3 1,-1-1-142,2-1 1,1-1-79,2 1 0,1-5 112,3-15 1,2-11 0,0-3 0,3 7-502,2 12 1,2 5-1,0-5 308,0-3 1,-1-5 0,1-3 0,2 2-1,2 4 0,6-7 1,4 3-1,0 3 291,0-9 0,5-6-356,-1 21 0,3-7 0,3-5 1,2-2-1,0 0 0,0 4 0,-1 5 248,5-6 0,-1 6 0,2 0 0,2-4-242,-3 5 1,2-5 0,2-2-1,0 0 1,1 1 0,-1 4 0,-1 7 14,9-10 0,0 9 1,9-3-29,-9 15 0,8-3 1,4-1-1,3 0 1,0 0-1,-1 2 1,-4 2-1,-5 4-297,2-1 0,-6 4 0,1 2 1,7-4 277,-2 1 1,7-3 0,3-1 0,3-2 0,0 1 0,-3 3 0,-4 4 0,-8 4 7,5 2 0,-8 5 0,8 3-40,1 3 1,9 1 0,5 1-1,2 2 1,0 0 0,-5 1-1,-7 0 55,12 1 0,-8 2 1,9 4-51,-13-1 0,6 2 0,7 1 0,1 2 1,0 1-1,-3 0 0,-6 0 0,-8-1 2,8 6 1,-9 1 0,3 3 23,-6-5 1,4 2 0,0 1 0,-1 2 0,-2 2-8,4 9 0,-1 5 0,-3 0 0,-4-2-213,-3-2 0,-3-1 1,0 3 162,4 4 0,2 4 1,-2 1-1,-8-2-6,-9-6 1,-6-1-1,-2 4 71,-2 4 1,-2 4 0,-1 1-1,-1-2-38,1 3 0,-2-3 0,-6 11-2,-4-17 1,-5 8 0,-2 4 0,-2 5 0,-2 2 0,-1 0 0,0-1 0,0-3 0,1-5 0,2-6-44,-5 15 1,2-9 0,-1-1 0,-6 8 166,6-15 0,-2 6 0,-3 4 0,0 2 0,-2 2 0,-1-2 0,0-1 1,0-4-1,0-4 0,2-8 222,-12 10 1,1-9-1,-2-4 1,-6 4-177,5-5 1,-4 3 0,-3 0 0,-1 0 0,-1 0 0,0-1-1,3-4-23,0-1 1,2-2 0,1-1 0,-2-2 0,0 1 0,-3 0-64,-2 0 1,-4 1 0,0 1 0,-2-2 0,2-1 0,1-2 0,4-3 12,-6 2 0,5-4 0,-2-3 0,-9-3-47,12-7 1,-7-2-1,-5-2 1,-2-1 0,-1-2-1,0 0 1,4-1 0,3 0-1,7 0-135,-9-1 1,8 0 0,0-3-1,-8-2 137,10 1 0,-7-1 0,-4-1 0,-3-2 0,0 0 1,1-1-1,5 0 0,5-1 0,9 0 368,-10-7 1,12-1-1,-4-9-489,8 0 0,-4-6 1,-2-6-1,-1-3 1,1-2-1,1 2 0,4 3 1,5 5-163,0-2 0,6 5 0,1-1 0,-3-5 257,-1 0 0,-3-5 1,-2-4-1,0 0 1,3 0-1,6 2 1,6 4-195,4-15 0,10 4 0,10-7-354,3 18 0,6-5 0,4-4 0,3-1 1,2-1-1,-1 2 0,-2 2 0,-3 4 352,0-5 0,-4 5 0,0 2 0,2-2 1,6-3 17,0 6 0,5-5 1,2-2-1,3-2 0,0 1 1,1 2-1,-2 3 0,-1 6 1,-3 7 83,12-8 1,-2 11 0,1-1 125,-2 1 0,2-1 0,-2 1 0,-4 5 0,-1 2 0,-5 4 0,11-6 0</inkml:trace>
  <inkml:trace contextRef="#ctx0" brushRef="#br0" timeOffset="21608">24913 2603 12311,'-15'-42'406,"-1"0"0,4 8 1,2 1-241,3-2 1,6-7 282,7-4 0,7-10 1,3 0-1,0 6-1568,0 11 1,1 3 0,1-3 1220,-1-10 0,-1-8 1,4 3-1,12 9-128,11 15 0,11 6 1,6 6-1,0 4 0,-6 2 27,6 2 0,-4 5 0,5 0-338,-14-2 1,4-1 0,2 0 0,0 0 0,-3 4 0,-6 3 309,13 7 1,-6 6 0,-5 2 396,4 3 1,-4 11-469,-15 7 1,-1 12-1,0 6 1,-3-1 0,-4-6-139,0-5 1,-5-3 0,-1 6 220,-4 0 1,0 7-1,0 5 1,-3-2-1,-4-3 1,-6-9 35,-9 10 0,-16-6 354,-3-14 0,-10 3 0,-8 0 0,-2-1 1,1-3-1,5-6-78,-10 1 1,1-9 0,-4 3-268,3 1 1,-5 4 0,-1-1 0,1-3 0,7-9 52,1-8 0,5-7 0,2-1-6,-4 0 0,-2-4-87,6-5 0,-6-4 0,-3-3 0,3 1 0,5 2-105,-13-5 0,2-2-165,10 1 0,-8-5 0,0-3 0,6 2 1,11 3-256,10 2 0,9-4 535,5-24 0,6-12 0,3 12 0,2 5 0,13-6 0,0-1 0</inkml:trace>
  <inkml:trace contextRef="#ctx0" brushRef="#br0" timeOffset="22560">30247 7048 13168,'-4'1'4657,"1"-1"-3532,3 0-892,43 2-46,-3-1-441,0 0 1,11 2 306,-5 0 1,10 1 0,6 1-1,1 0 1,-2-1 0,-8 0-635,-5 0 0,-5-1 1,0 0-1,9 0 529,-5 0 1,9 1 0,4 0-1,4 1 1,1-1 0,-1 0-1,-3 0 1,-6 0 0,-8-1-29,3-1 0,-9 0 0,0 0 1,8 0-244,-2-1 1,9 1 0,4-1-1,2 1 1,0 0 0,-3-1-1,-5 0 1,-9 0-808,9 0 0,-9-1 0,4 1 942,1-1 1,8 1-1,1-1 1,-6 1-1,-13-1-879,13 0 17,-12 0 1050,-18-18 0,-10 13 0,-12-13 0</inkml:trace>
  <inkml:trace contextRef="#ctx0" brushRef="#br0" timeOffset="27510">16129 7853 12154,'-20'24'543,"0"0"0,-11 18-466,16-14 1,1 2-675,-9 24 733,11-25 0,0 2 85,0 0 0,0 0-162,2-1 0,-1 0-175,-2 8 0,1 1 8,0-3 1,1-1-758,1-1 0,-1-1 560,-4 19-930,3-16-3410,5-9 4645,8-27 0,-1 5 0,6-26 0</inkml:trace>
  <inkml:trace contextRef="#ctx0" brushRef="#br0" timeOffset="27827">15917 8149 6812,'13'-32'1167,"-2"5"-824,-3-3 0,1-1 55,6-14 451,3 2-134,0 5-379,3 6 131,11-2-78,20 9-271,-9 7 40,-11 14 0,0 7-2976,6 28 3073,-8-3 213,-12 28-148,-32-12-168,-3 0-113,-2-18 0,-5-2-188,-3-3 1,-3-1 235,-2 0 0,-1 0 25,6-5 0,1-2 711,-13 3-325,30-11 15,0 3-239,10 1 3404,11 9-3437,13 5 36,5-1-434,-4-8 1,2-1-242,11 3-1079,4-1 0,2-1-1060,1-1 2537,-6-4 0,-3-1 0,-17-4 0,1-3 0</inkml:trace>
  <inkml:trace contextRef="#ctx0" brushRef="#br0" timeOffset="28110">16489 7641 7076,'7'4'-179,"-2"-1"2692,-5-3-2245,0 0 1127,39-5-1359,-7 14-198,21-2 265,-33 20 1,-7 5 58,-6 0-91,-4-1 1,-5-1 43,-10-5 64,-2-2 728,1-3-720,3-5 2744,7 2-2444,12-8-294,6 0-114,25-7-239,-9-5-572,12-2 0,3 0-1295,7-2 2027,-13 4 0,6-1 0,-8 2 0,-1 0 0,22 1 0</inkml:trace>
  <inkml:trace contextRef="#ctx0" brushRef="#br0" timeOffset="28662">15177 10224 11941,'31'-4'421,"1"1"1,9 4-278,-7-6 0,-1 2 55,2 10 200,11 19-237,-17 0 125,-12 10 0,-10 7-159,-21 0 1,-6 1-681,7-1 0,-4 0 355,-6-10 0,-5 0 0,3-5-535,-12 10 732,6-5 0,1-2 0,11-11 0,-8 11 0</inkml:trace>
  <inkml:trace contextRef="#ctx0" brushRef="#br0" timeOffset="29047">15304 10689 10491,'8'2'2321,"-1"-1"-1923,8 21 0,4 8-353,11 19-41,-7-13 0,-1 0 7,6 10 26,-17-25 125,0 5-25,-7-15-112,3 3-285,-1-23 224,1-3 9,10-18 1,5-5-78,-5 7 0,1 0-185,8-11 1,0-1 183,1 5 0,-2 4 7,6-4 47,-3 11 1,0 6 431,-4 18-120,6 3-54,-25 26-8,-6 1-20,-5 5 59,-9 8 0,-3 3-225,7-14 0,-2-1 119,-5 13 1,1-1-195,0 5 26,11-26-68,8 7 107,11-22-157,5-1 109,8-13-997,13-13 1042,-5-6 0,0 0 0,5 0 0,-14 4 0,0 1 0</inkml:trace>
  <inkml:trace contextRef="#ctx0" brushRef="#br0" timeOffset="29211">15981 10456 12073,'4'1'1086,"-1"-1"-1556,-3 0-3156,64-26 3626,-35 21 0,7-9 0,-4 2 0,-19 14 0</inkml:trace>
  <inkml:trace contextRef="#ctx0" brushRef="#br0" timeOffset="29796">15938 10647 2887,'-11'7'1604,"1"-2"984,10-5-2462,0 0 684,54-5-1313,-20 3 0,2-1 376,7 0 0,-1 0 31,-5 1 1,-7 3 1243,-11 5-946,-16 2 3302,-27 13-3580,-3-3-53,-7 4-114,10-5-12,12-8 53,4 1 1261,3 4-306,5-8 457,6 3-605,9-9-605,1-1-406,21 7-306,-7 19 639,3-2-123,-10 27 196,-17-22 126,-1 25-224,-4-33-274,0 11-45,-1-29 235,0-4 1134,8-28 14,2 1-425,4-14 58,4 2-493,-5 15-109,5-3 1,4-1-15,3 4 0,1 1-52,-1-1 0,0 1 140,8 2 1,-1 4 26,-4 8 140,21 7-165,-31 9 139,9 17-60,-23-2-152,0 11 0,-4-5-1014,-2 28-586,1-20 786,-1 12-753,2-30-293,0-11 1860,4-8 0,-6 8 0,2-3 0</inkml:trace>
  <inkml:trace contextRef="#ctx0" brushRef="#br0" timeOffset="29966">16806 10562 11972,'12'7'2339,"-3"-2"-1340,-9-5 90,0 42-1109,0-6 1,0 2-30,0-3 0,0 1-217,0 9 0,0-3-2694,-3-3-949,-1-12 3909,-2-12 0,3-15 0,0-6 0</inkml:trace>
  <inkml:trace contextRef="#ctx0" brushRef="#br0" timeOffset="30446">17251 10562 12910,'15'9'1728,"-4"-3"-1165,-11-6 484,11 36-946,-5-10-121,4 20 1,3 5 0,-2-14 1,-1-1-995,0 3 1,0-3 1006,9 14 6,-11-35 37,-2-6 206,2-6-243,-2-7-537,10-17 145,-4-2-605,15-28 330,-9 15-1568,2-6 1,0-1 2234,0-3 235,-2 4 0,-1 1 1300,-6 7-1527,1-9-235,-9 27 227,-5-1 0,1 13 0,-2 1 0</inkml:trace>
  <inkml:trace contextRef="#ctx0" brushRef="#br0" timeOffset="30811">17907 10626 16453,'-42'9'586,"-1"1"0,10 2 0,3 3-589,1 9 0,6 5-102,7 1 0,6 0-147,1 3-809,13 23 664,5-33-186,19 6-111,2-31 139,1-6 35,1-11-171,-8-9 1,0-4 499,7-13-228,-9 13 1,-1 0 945,-6 0 652,-7 14-171,-4 13-518,-2 13-417,-2 10-233,0 20-4413,16 20 4573,5-18 0,-1 4 0,-3-36 0</inkml:trace>
  <inkml:trace contextRef="#ctx0" brushRef="#br0" timeOffset="31065">18288 10647 10617,'4'13'2369,"0"-2"-1397,-4 38-1151,2-19-56,-1 0 1,1 1-1812,5 1 1710,11-36 999,-4 4 43,7-26-82,-10 3-153,6-12-471,-4 7-1050,13-25-3436,-12 19 4486,2-1 0,-11 19 0,-5 12 0</inkml:trace>
  <inkml:trace contextRef="#ctx0" brushRef="#br0" timeOffset="31428">14563 10287 4847,'-18'-5'1118,"5"1"1735,13 4 54,81-13-2394,-35 4 1,4-1-207,-3 1 1,3 1-1,3-1 3,-1-1 0,4 1 0,0-1 1,-3 1-331,-2 1 1,-1 0-1,10 0 30,-16 3 1,6-1 0,6 0 0,4 0 0,2 0 0,2 0 0,0 0 0,-2 0 0,-1 1 0,-5 0-84,3 1 1,-3 0-1,-1 1 1,-1 0 0,1 0-1,0 0 1,2 0 0,3-1 28,-7 1 0,2 0 1,2-1-1,1 0 1,0 0-1,1 0 1,0 1-1,0-1 1,-1 1-1,-1 0 1,-1 1-230,1 0 1,0 0-1,1 1 1,-1 0 0,0 1-1,-2-1 1,-1 1 0,-1-1-1,-3 1 1,-2 0 108,8-1 0,-6 1 0,-2 0 1,0 0-1,2 0 0,5 1-345,-1-1 1,5 1 0,3-1-1,2 1 1,0 0 0,-1-1-1,-3 1 1,-4 0 0,-6-1 166,13 1 0,-8 0 0,-2 0 1,5 0-332,-5 0 1,6 1 0,2-1 0,-2 0-1,-7 0 1,-9 0 672,1 0 0,-8-1 0,-1 0 0,-7 0 0,-16 0 0</inkml:trace>
  <inkml:trace contextRef="#ctx0" brushRef="#br0" timeOffset="32197">15282 9250 10880,'7'4'4262,"-2"0"-2537,-5-4-1532,0 0-86,-13 16-40,-6 13-67,-7 7-245,0 2 0,0 1-301,2-3-367,0-2 0,1 0-2386,6-7 975,3-2 1476,11-8 0,-1-12 0,3-2 0</inkml:trace>
  <inkml:trace contextRef="#ctx0" brushRef="#br0" timeOffset="32712">15155 9504 7668,'10'-7'4763,"-2"1"-4239,-8 6-33,0 0-491,37 29-385,-8 18 239,-3-22 1,0-1 2,0 21 107,-8-32 97,-8-10 211,11-13-98,0-17-130,1 0-80,5-21 36,-13 22 45,3-8 0,2-2 154,4-4-145,-7 11 1,0 2 43,2 1-145,-9 17-184,6 9 231,-6 17-179,2 5-48,-3 18-25,-4-14-3375,-2 7 3101,-1-2 445,2-13 125,0 4 68,3-17-112,2-3-198,3-2-2544,36-17 2068,-6 3 627,-12 3 1,1 1-766,17 0 4179,-19 12-1525,-2 17 180,-19 5-1386,-10 5-247,-10-5 118,-4 0-771,4 4-7,10-7 72,9-3 434,30-22-235,-6-4-2043,14-12 1,1-6 2042,-18 6 0,-2 0 0,10-3 0,-5 2 0,-9-3 0</inkml:trace>
  <inkml:trace contextRef="#ctx0" brushRef="#br0" timeOffset="32878">16171 9208 10034,'-25'40'3304,"12"-1"-4027,-11 15 398,20-11-810,8-1-2409,9 3 1673,1-8 1871,0-10 0,-7-22 0,-6-5 0</inkml:trace>
  <inkml:trace contextRef="#ctx0" brushRef="#br0" timeOffset="33147">16150 9356 6728,'11'-7'1999,"-2"2"-6427,-9 5 7054,1-43-2248,1 29 978,6-36-1393,-1 43 894,14-3-908,-5 6-128,22 0 176,-17 5-8,14 4-53,-20 4 3475,-2 2-3374,-8 0-9,-11 7-163,1-6 135,-3 4 54,4-10-54,3-5-163,4 0-209,8-2-73,2-1-146,7-2 302,-2 0 35,3 0-594,19 0 0,-28 2 0,10 0 0</inkml:trace>
  <inkml:trace contextRef="#ctx0" brushRef="#br0" timeOffset="33465">16425 9398 6610,'2'7'4225,"-1"-2"-3861,38-5-364,-19 0-227,10 4 1,1 1 189,-9 4 230,5 42 507,-26-10-218,0 18-107,-12-29 0,-1-1-699,0 18-122,0-3 264,14-14 182,8-24 336,2-7-190,3-4 425,20-28-83,-15 4-337,9-15-25,-23 16-254,-8 1-4412,-15-9 4540,2 5 0,-3 5 0,10 16 0</inkml:trace>
  <inkml:trace contextRef="#ctx0" brushRef="#br0" timeOffset="33712">16955 9313 11418,'9'9'1621,"-1"-2"-1223,-8-7 204,0 0 81,35 70-680,-18-44-1510,5 15 0,0-3 1515,-6-24 831,5-3-234,16-18-479,-11-2-126,9-15-28,-21 3-728,1-12 344,-5 8-4169,2-30 3155,-8 33 2017,3-13 0,-6 30 0,1 1 0</inkml:trace>
  <inkml:trace contextRef="#ctx0" brushRef="#br0" timeOffset="34063">17547 9313 3615,'10'9'3084,"-2"-2"71,-8-7-2331,0 0 593,-40 16-1848,15 24 165,2-19 0,2 0 820,8 25-1072,22-18 3759,0-17-3709,20-3 306,-11-10 72,11-6 90,-14-5 149,4-9-60,-7 4 107,1-6 647,-6-3-852,-3 13-304,-1-4-603,-3 17 916,0 4 415,5 17-365,1-2-50,3 9-81,1-11-224,0-6-281,2 0-262,25-2 0,-22-3 0,15-2 0</inkml:trace>
  <inkml:trace contextRef="#ctx0" brushRef="#br0" timeOffset="34298">17928 9356 8088,'11'3'3764,"8"35"-3722,-15-19-90,11 37 45,-11-35 3,2 4 137,-2-12 2272,-1-7-2157,1-10-286,1-6 32,3-10-239,9-11 95,10-6 1,6-2 364,0 3 1,2 1-887,-2 3 0,3-2 1,-1 4 608,-1 4 1,-1 5-123,-3 3 1,-2 3-487,8 1 0,-19 8 0,0 0 0</inkml:trace>
  <inkml:trace contextRef="#ctx0" brushRef="#br0" timeOffset="35448">24913 2836 10872,'39'-2'433,"0"-1"0,-7 2 0,-1-2-30,6-4 0,1-2-2859,-7 2 0,3 1 2833,15-3 0,7-1 0,3 1-177,-11 2 0,1 1 1,2-1-1,0 0-203,6 0 0,1-1 1,0 1-1,-2 1-42,5-1 0,-2 1 1,-6 2-7,12-1 1,-28 5-149,-38 1 162,-9 2 37,-21 1 0,-12-1-7,7 1 0,-4 1 1,-4 0 178,-9 1 0,-5 0 0,-1 0 1,1 0 8,7 0 0,1 0 1,0 0-1,0 0-181,-7 0 0,-1 0 0,2-1 0,6 1-18,-8 1 0,8 0-93,12-3 1,6 3 606,10 9-48,44-3-273,29-5 0,12-4-538,-20-1 1,0-2-1,3-1 446,6 0 0,2-2 1,7 0 65,-10 1 0,4-2 1,5 0-1,0 0 0,-1 1 1,-3 0-289,0 0 1,-2 0 0,-2 1-1,2 0 1,1-1-87,-1 0 0,2 0 0,2-1 0,-2 1 1,-3 0-1,-5 1-83,19 0 0,-6 1 0,-35 1 360,-61-1 0,-27 1 117,20 0 1,-2 1 0,-6-1 10,2 0 0,-6 0 1,-3 0-1,0 0 1,2 1-247,2-1 0,-1 1 0,2 0 0,0 0 0,2 0 96,-3 0 1,3 0 0,0 0 0,-2 0 11,3 1 1,-3 1-1,0-1 1,3 1 0,6 0-845,-12 2 0,5 1 802,-17 1 0,26 0 817,79 7-849,-2-12 0,12-2 0,8-1 0,2-1 0,-2 1 129,-7 1 1,2-1 0,0 0-1,1 0 1,0 1 0,1-1-199,1-1 1,1 1-1,1 0 1,-1-1 0,0 1-1,-1 0 38,6-1 0,2 0 1,-2 0-1,-5 1 1,-8 1-717,7 2 1,-11 2 3055,-5 5-2533,-60-1 0,-20 0-94,-4-2 1,-8-2 0,1 1-217,6-1 1,0 1-1,-1 0 330,-13 1 1,-2 2 0,15-3 0,15-3 0,-1 2 0</inkml:trace>
  <inkml:trace contextRef="#ctx0" brushRef="#br0" timeOffset="37048">25633 3260 12151,'-5'-12'333,"-18"-8"1,-7 0-399,-6-2 65,-4-2 0,-4-2 67,15 9 1,-3-1-41,-4-4 0,-7-3 0,-2-3 1,3 0 155,4 2 0,2 0 1,0-1-1,-2-1-432,-5-1 1,-2-2 0,1 1 0,3-2 320,-5-7 0,3-2 0,8-2-119,13-4 0,6-2 1,4 0 4,3 2 0,3 0 0,3-1 15,0-5 0,3-2 0,8 3 26,10 2 0,8 2 0,8 2-141,-2 13 1,6 1 0,2 1 0,1 0 0,-4 3-457,8-11 1,-3 3 0,9 2 583,-6 11 0,7-1 0,4 1 0,0 2 0,-3 4 0,-7 4-41,-2 4 1,-5 6 0,5 2 9,0 0 0,5 1 1,3 1-1,-1 5 0,-3 6-424,-2 10 0,0 6 0,-2 5 0,-2 1 0,-2 0 442,3 5 1,-3 1-1,-1 1 1,-1 3-4,-3-4 1,1 3 0,-2 1 0,-4 0 0,-7-2-104,-6 12 1,-8 0-1,-8-1 154,-5-1 1,-7-1-1,-8 1 119,-2-12 1,-7 2 0,-3-1 0,-2-1 0,1-1 112,-4 3 1,0-2-1,-2-1 1,-5-2-195,-2-2 0,-4 0 0,-3-2 0,1-3 0,4-7 43,-4-2 1,3-8 0,-6-3-185,9-5 1,-6-3 0,-3-1 0,0-1 0,2-3 0,5-2-551,-3-3 1,5-4-1,0-1 1,-2 1 283,-2 3 0,-3 3 0,-1-2 1,3-3-1,6-5 447,1-11 0,3-6 0,5 0 0,8 5 1,-8-10-1,11 3 0,0-1 0</inkml:trace>
  <inkml:trace contextRef="#ctx0" brushRef="#br0" timeOffset="38565">20108 5990 6518,'15'5'4681,"-3"-1"-4754,-12-4-81,0 0-28,24 4-61,-7 26 226,10-3 199,-15 11 400,-20-9 804,-27-5-1240,8-9-146,-12 0-92,23-16-152,6-6-240,9-22 528,11 0 29,5-9 199,26 2-331,1 19 132,0 7 16,-11 14 4,-22 15 97,-7 0 513,-17 8 0,-6 0-75,-6 2-451,4-3 1,-2-4 648,-12-15-753,11-30-297,2-4 137,9-14-47,13 7-149,6 8 283,15-17 0,3 0 0,-9 13 0,7-5 0,0 0 0</inkml:trace>
  <inkml:trace contextRef="#ctx0" brushRef="#br0" timeOffset="40199">25125 2942 7050,'-17'-19'2618,"-17"-29"-2064,21 25-221,-2-3 0,0-2 303,1-8-285,4-10 0,3-6-225,7 12 1,1-1-19,-1-15 0,4-1 202,9 6 1,10-2-78,2 12 1,5-3 0,4 0 0,-2 3-175,4-4 0,0 3 0,1-1-757,-1 1 0,3-2 0,-1 3 0,-2 6 719,11-1 0,-1 8-42,-2 4 0,4 5-516,1 8 1,6 3-1,-2 3 501,-6 2 1,-1 2 0,1 2-10,5 0 0,1 3 1,-5 4-19,-4 9 0,-6 4-7,6 18-72,-27 8 0,-7 16 0,-5-3 60,-6-17 1,-5-2 0,1 3 25,1 5 0,2 4 0,-3-1 0,-4-6-65,-7-6 1,-3-4-1,-3-3-50,-10 14 1,-5-2 426,0-10 0,-5-1 0,1-1-32,3-6 0,1-2 0,-2-2-167,-1 1 0,-2-1 0,-1-7-418,-2-7 0,-2-6 1,-2-3 360,3-1 0,-3-2 0,0 0 0,4 0 0,2 2 0,3 1 0,-1-1 0,-6-4 0,-1 1 0,1 0 0</inkml:trace>
  <inkml:trace contextRef="#ctx0" brushRef="#br0" timeOffset="41716">20955 2265 3411,'4'2'2307,"-1"0"1946,-3-2-4046,-106 12-37,64 1 0,-2 3 0,-2-1-715,-10-2 1,-2-1 0,0 2 618,5 5 1,0 3 0,6-2 23,4-2 0,1 0-181,-5 3 1,-4 3 0,5-3 24,10-4 1,1 1 479,-23 9 1,9 0-885,33-5 347,21 1 118,12-1-89,28-6 1,9-4-5,-19-6 1,2-1-51,14 0 0,7-1 0,-6 0 10,-9-3 0,-1-1-29,12 0 1,-1 0-13,-21 0 0,-2 1-711,9 6 0,-9 4 1895,-22 7-705,0 11 1151,-43-10 1,-15-3-1239,18-4 1,-2 1 91,-14 5 1,-8 3-1,6-2-180,10-3 0,1 0 33,-7 3 0,-4 3 1,8-3-158,-9 9-50,17-8 1,4 3-2492,4 14 2532,9-6 36,21 1 64,30-13-10,0-7-242,15-5 1,10-5-768,-16-8 1,1-3-1,0 1 662,-1 2 1,0 0 0,3-2 256,2-4 0,5-4 0,-3 0 0,-9 4 0,14-6 0,-11 4 0,1 0 0</inkml:trace>
  <inkml:trace contextRef="#ctx0" brushRef="#br0" timeOffset="41964">21886 2582 15061,'-42'25'46,"0"-1"0,0 1 1,-9 4-1,3 0-11,9 2 0,4 0-1805,9-9 0,1 0 1761,0-1 1,0 1-551,-8 5 1,-2 3 551,-9 6 0,1 0 0,16-13 0,1-2 0,-2 2 0,1 0 0</inkml:trace>
  <inkml:trace contextRef="#ctx0" brushRef="#br0" timeOffset="42999">21294 2667 13039,'-8'-4'776,"2"0"-443,6 4-1109,0 0 939,-1 3-17,3 4-37,0 3-75,2-1 22,-1-1 50,0-2-17,-1-2 441,-1 0-298,0-3 1146,-1 0-2403,0 1 1025,0 1 159,0 5 1,-1 5-79,-1 4-36,-1 4 8,-4 13-44,0 1-778,-1 6 422,4-13-1221,3-4-4260,17-11 5024,3-6 1,0-3-1,-6-7 1</inkml:trace>
  <inkml:trace contextRef="#ctx0" brushRef="#br0" timeOffset="43449">21167 2667 10916,'-3'-8'1888,"1"2"-1283,2 6-1272,0 0 947,-7 26-81,4-8-2,-1 23 1,0 2-153,3-4-13,1 1 1,2-1-42,1-13-50,10 17 15,5-20 44,1 1-118,12-12-135,-10-10-1130,15-1 1383,-5-11 0,-20 15 0,-6-6 0</inkml:trace>
  <inkml:trace contextRef="#ctx0" brushRef="#br0" timeOffset="43769">21823 2625 15534,'5'6'448,"-1"-1"32,-23 12 1,-15 6 10,5 0 1,-3 3 0,-1 0-2252,-1 1 0,-1 0 1,-1 0 1871,-5 6 0,-1 0 0,3-2 8,2-2 0,0-1 168,2-2 0,-2 2 0,0 0-248,0 1 0,-1-1 1,-1 3-371,1 0 0,-3 2 1,1 1-1,2-3 287,3-2 0,3-2 0,0 1-37,-1 2 0,0-1 0,5-1-375,3 0 1,3-3-47,-9 12-471,-3 6 1509,18-20-6134,3 3 4059,9-14 1538,14-7 0,-5-7 0,10-6 0</inkml:trace>
  <inkml:trace contextRef="#ctx0" brushRef="#br0" timeOffset="44068">21844 3069 15996,'-3'-3'1420,"1"0"-698,2 3-713,67-26-135,-35 17 0,2 0-184,16-8 0,3 1 39,-5 6 1,-1 2-2445,-8 3 1,-3 1-134,17-3 2848,-8 0 0,-41 5 0,-2 0 0</inkml:trace>
  <inkml:trace contextRef="#ctx0" brushRef="#br0" timeOffset="44548">22564 2667 15097,'20'40'52,"0"-1"0,-1 1 0,0 0 0,0-4-146,9 0 0,-1-8 60,-6-14-19,19-1-78,-6-27 209,-1 3 28,1-29-41,-21 15-130,5-23 223,-9 17 1,-1 1 70,3-12 242,2-11-463,-11 44-282,0 0-507,-5 20 1206,-2 4 99,-16 38-426,3-6-351,4-13 0,0 3 412,-2 7 1,0 3-82,3-6 1,0 4-1,0-2-74,-3 11 1,0-1-373,4-13 1,1 2 0,1-6 367,-5 18 6,0-6-2,5-19 0,-1 0-437,-3 5 1,1-1-2,-7 14-1632,-5-2 617,18-39 1613,-4-11 0,8 3 1,-1-7-1</inkml:trace>
  <inkml:trace contextRef="#ctx0" brushRef="#br0" timeOffset="44749">22606 2476 15739,'-2'-16'677,"0"3"-537,2 13 160,85-15-390,-38 11-350,10-4 0,4 1 259,-18 7 1,-3 2-68,-10-1 0,0 1-942,15 1 0,-1 0 1190,14 2 0,-17-1 0,-13-2 0</inkml:trace>
  <inkml:trace contextRef="#ctx0" brushRef="#br0" timeOffset="45049">23305 2307 13740,'13'12'-486,"-2"-2"946,24 21-138,-8 15-109,-9 2 0,0 13 0,-3-4-1508,-5-4 0,-3 1 1377,-6-5 1,-2 6 0,-2 1-1,-1-10-11,-5-1 1,-3-3 111,-2 1 0,-3 3 0,-6-3-97,-13-1 0,-7-2 0,2-3-223,12-7 1,2-1 0,-4-1-275,-8 0 1,-6 0 0,0-2 0,6-5-230,1-4 0,-1-3 640,-17 2 0,-7 1 0,10-4 0,-5 2 0,7-6 0,0-1 0</inkml:trace>
  <inkml:trace contextRef="#ctx0" brushRef="#br0" timeOffset="45315">21061 2286 12508,'-38'14'650,"0"1"1,1-1-1,-11 4 1,5 6-466,11 4 1,3 6 0,6 6-140,8 3 1,6 5 0,3 2 0,-2-4-598,-2-1 1,0-3-1,6 5 474,8-2 1,4 6 0,4 0 0,4-2 0,1-8-358,10-2 0,4-8 0,3-1-1634,11 8 1,4-2 0,2-7 2067,-6-13 0,2-6 0,-4-3 0,1-2 0,-5-5 0,16-14 0</inkml:trace>
  <inkml:trace contextRef="#ctx0" brushRef="#br0" timeOffset="45670">23389 1969 4659,'33'-8'67,"-1"1"1,-1 3 1347,-4 4-1239,23 4 1,2 3-188,-3 7-52,-4 5 0,-5 4 1687,-13 4-831,-7 28 150,-35-21 1,-7 0-702,8-6 0,-4 0 153,-13 3 0,-6 2 0,4-6-395,-12 8-122,7-8 1,7 1 2776,25 3-2305,10-10-65,20-8 1,7-3-278,24-6 389,-18-2 1,5-2 0,3 0-830,7-3 0,2-1 0,-2 0-872,-8 2 0,-1-1 0,1 1 707,5-3 1,2 1 0,-9 0-1715,15 0 2311,-11 2 0,-22 1 0,-8 0 0</inkml:trace>
  <inkml:trace contextRef="#ctx0" brushRef="#br0" timeOffset="47872">20828 3641 7831,'-54'-22'747,"15"3"-551,2 6 0,-2-1-1588,-15-11 1780,27 10 0,0-1 34,1 0 1,2-5 572,2-12 0,2-7 1,2 3-750,4 5 0,3-3 12,3-13 1,4-8 0,5 7-165,9 12 0,5 3-587,7-15 0,5 2 501,-5 12 1,6 2-60,12-5 1,7-2 0,3 3-249,-4 6 0,3 3 0,3-1 284,-8 6 1,4-2-1,2 1 1,-1 1-1,-3 3-529,-1 4 0,-1 1 0,-1 3 1,0 0 519,15-2 1,1 2 0,-4 3-35,3 0 1,1 7-501,-7 7 1,6 6 0,-1 2 0,-7 0 404,7 4 0,-3 4-91,-10-3 1,6 3-1,-5 2 1,-11 1 210,-12 11 1,-10 3 94,-1 2 0,-4 2-26,-5 2 1,-4 1 44,-3 1 0,-10 2 27,-6-11 0,-9 4 0,-5 1 1,1-1-1,3-5 17,-1 1 0,2-5 0,-5 3-23,0-2 0,-5 5 0,-3 0 0,2-4 0,4-7 192,-14 0 0,2-8 16,-2 0 1,0-2-61,-1-3 1,1-2 519,2-1 0,-6-4-500,2-6 0,-8-3 1,-1-1-1,7-1-278,11 2 1,5-2-1,-5-2 58,-2-1 0,-7-1 0,-1-2 0,3-2 0,8-3 113,-11-14 1,9-4-129,-4 4 0,8-9-176,21-13 0,9-11 0,8 6 19,7 11 1,8-1 30,5-2 0,6-8 0,5 1 0,-1 9 48,1 12 0,1 6 0,3-1 154,10-10 1,4-1-1,-2 4-176,-10 11 1,-1 3 0,6 0-396,6 3 1,8 0 0,3 0 0,-2 2 0,-5 2-42,1 0 0,-5 2 0,5 0 130,-3 1 0,7-1 0,1 1 0,-3 2 0,-8 5-1190,7 5 0,-4 5 1459,-6 2 1,2 2 0,-6-1 0,21 4 0,-24-2 0,-1 1 0</inkml:trace>
  <inkml:trace contextRef="#ctx0" brushRef="#br0" timeOffset="48301">22945 3535 6827,'-45'-24'99,"0"0"0,1 0 0,6 4 1,2 1-1,2-2 1216,-13-15 1,5 0-1084,15 13 1,4-5-19,2-10 0,2-10 0,1-3 1,5 7-172,4 0 1,5-1-91,3-5 1,3-8 0,2 0 0,5 9 212,11 3 0,7 4-227,-2 5 0,3-4 0,4 0 0,2 2-51,0 7 1,3 1 0,2 0 0,-1 1-1,0 1 72,1-2 1,-1 0 0,1 1 0,1 1-119,9-3 1,2 0 0,0 4 0,-5 5 24,5 4 0,0 9 305,-9 4 0,1 4 0,0 5-255,-4 4 1,-1 5 0,-2 8-2,-2 13 0,-2 9 0,-3 5 0,-4-5 84,-2-3 0,-4-2 0,-6 5-61,-5 12 1,-6 9 0,-4-1 0,-5-10 95,-9-3 0,-8-3 49,3-10 0,-4 2 0,-4 1 0,-2-4-18,-8-2 0,-5-3 0,-1-1 0,2-1-66,-4 6 0,0-2 0,-2-2 77,5-6 1,-2 0 0,-1-3 0,3-3-243,0-2 1,1-4 0,3 0-173,-5 0 0,0 0-755,2-2 1,-3-1 0,2-2 936,-11-6 1,5-1 0,15 2-1,2 0 1,3-5 0,-1 0 0</inkml:trace>
  <inkml:trace contextRef="#ctx0" brushRef="#br0" timeOffset="48584">22796 3429 3469,'-50'-8'252,"0"0"1,0 0-1,0 1 1,-3 1 0,0 0-1,5 1 69,5 2 1,4 1-1,-4 0-140,-1-1 0,-4 1 1,0 0-1,2 0 284,-1 0 0,1 0 1,-7 1-431,2 2 1,-8 0 0,-5 1 0,0 0 0,3 0 0,6 0-154,3 0 1,5 1 0,0-1 0,-6 2-183,0 0 0,-6 0 0,-5 1 1,0 1-1,2 0 0,5 0 1,7 0-608,-5 3 1,8 0 0,-2 0 156,5 0 1,-2 0-1,1 1 1,3-1 749,-3 1 0,3 0 0,6-1 0,-20 5 0,1-1 0</inkml:trace>
  <inkml:trace contextRef="#ctx0" brushRef="#br0" timeOffset="53861">25548 2921 11213,'-5'-7'1045,"1"1"-827,4 6-4303,0 0 2696,-2-3 1389,1 0 0,-1-1 0,0 3 0</inkml:trace>
  <inkml:trace contextRef="#ctx0" brushRef="#br0" timeOffset="55153">16130 11388 4774,'56'4'-8,"1"0"1,-1 0 0,1 1-1,-1-1 1,1 0 0,-1 1-1,1-1 1,-1 0 0,4 1-1,1-1 1,0 1 0,0 0 0,-2 0-1,-3-1 1,-2 1 0,-5-1 7,13 2 0,-7 0 0,-3 0 0,2 0-91,4 1 1,0 0 0,0 0-1,0 1-104,-2-1 1,0 0-1,0 1 1,-1-1 52,-3 1 1,-1 0 0,0-1 0,0 2 141,7 0 0,2 2 0,-2-1 0,-7 0 0,7 0 0,-6-1 0,5 2 0,-1 0 0</inkml:trace>
  <inkml:trace contextRef="#ctx0" brushRef="#br0" timeOffset="55357">16594 11536 5828,'-56'-6'212,"0"0"1,1 0 0,-1 0 0,0 0 0,2 2-164,9 2 1,2 1-1,-5 0 150,2-1 0,-4 1 1,-2-1-1,1 1 1,4 0 68,-8 0 0,4 0 1,0 0-409,-12 1 1,0-1 0,35 3-26,58 2 0,37 1 0,-1 1 164,-15-3 0,-1 1 0,6-1-13,-9 0 0,3 0 0,4 0 0,2 0 0,-2 0 0,-1 0-22,7 0 0,0 0 0,0-1 1,-2 1-1,-1 0 15,3 0 1,-3 0 0,1 0 0,2 0-8,-10 0 1,-1 0 0,3 0 0,1 0 0,2 1 0,4 0-715,-10-1 0,4 1 0,4 1 0,1 0 0,1 0 0,-1 0 0,-1 0 0,-2 0 0,-3-1 1,-5 0 741,11 1 0,-7-1 0,-2-1 0,1 1 0,5 1 0,-3-1 0,7 1 0,3 1 0,1-1 0,-2 1 0,-6-1 0,-7-1 0,-13-1 0,23 0 0</inkml:trace>
  <inkml:trace contextRef="#ctx0" brushRef="#br0" timeOffset="56519">25210 2836 14876,'5'1'-53,"26"-4"0,15-3 48,10-2 1,6-1-1905,-11 2 0,3 0 0,5-1 1895,-10 2 0,3 0 0,2 0 0,4 0 0,4 1-44,-12 1 0,3 1 1,3 1-1,2-1 1,1 1-1,-1 0 1,0 0-1,-2 0 1,-4-1-365,11 0 0,-4 0 0,-1 0 0,0 1 0,1-1 1,4 0 10,-11 2 1,4-1 0,2 1 0,1-1 0,0 1 0,-2 0 0,-2 0 0,-3-1 0,-5 1 404,16 0 0,-5 0 0,-6 0 0,-5 0 0,5 0 0,-4 0 0,2-1 1,0 1-1</inkml:trace>
  <inkml:trace contextRef="#ctx0" brushRef="#br0" timeOffset="60088">19071 6731 8055,'4'-1'2243,"-1"1"-1023,-3 0-1021,43-33-39,-18 14-551,6-4 0,2-1 533,5-1 66,5-1 102,5-2-78,-13 10 1,9-5 0,2 0 0,-6 3-337,5-3 0,0-1-334,-6 3 0,7-2 0,2-2 1,-3 1-1,-6 3 347,7-4 0,-4 0-758,-2 3 1,2-2 0,-1 1 821,4-3 1,5-1 56,-12 8 0,7-3 1,3-2-1,2 0 1,-2 1-1,-5 3-394,-1-1 1,-3 3 0,0 0 0,4-2 388,4-2 1,4-2 0,3-1 0,-1 1-1,-2 1 1,-6 2-187,8-1 1,-6 3 0,3-2 176,-9 4 0,2-1 1,2 0-1,4-2 0,3-1-29,-6 2 1,6-2-1,3-1 1,2-1-1,1-1 1,-1 1-1,0 0 1,-3 1-1,-3 1 22,5-2 0,-4 2 1,-2 1-1,1 0 1,2-2-1,4-1 9,-11 4 1,4-1 0,3-1-1,2-2 1,0 1 0,1-1-1,-1 1 1,-3 1 0,-2 0-1,-5 3 1,-4 2-19,14-7 0,-8 4 0,-3 1 0,4-1 135,-1 0 1,0 0 0,3-1 0,1-1-1,5-1-71,-10 3 1,4-1 0,4-1 0,1-1-1,0-1 1,0 1 0,-2 1 0,-3 1 0,-4 2-110,6-3 1,-5 3 0,-3 0 0,3 0 0,7-3 78,-8 2 1,7-1 0,3-3 0,3 0-1,1-1 1,0 1 0,-2 0 0,-3 1 0,-5 3-1,-6 2 1,10-4 1,-8 4 0,-3 0 0,4-1-15,1 0 0,3-1 1,0 0-1,-1 0 1,-4 1 291,10-3 1,-5 1-1,7-3-293,-9 2 1,7-3 0,2-2-1,1 0 1,-3 1 0,-6 3-192,-4 1 1,-4 2 0,0 0-1,3-2 171,1 0 0,5-3 0,2-1 0,-2 1 0,-4 1 0,-7 4-6,9-7 1,-8 3 135,-1 1 0,-2 1-132,-6 2 1,2 0 496,15-9 1,-2 1-491,-5 1 29,-7 6 0,-8 3-34,-24 13 1878,-2 1-2018,-1 1 2207,-1 0-2434,-4-2 1437,1 2-1204,-1 0 996,3 2-1228,1 0 150,-1 0-36,0 0-2882,-33 11 1978,12-3-248,-17 8 0,-1 0 754,-1 2 73,10-4 1,3-1-1,10-5 1,7-3 0</inkml:trace>
  <inkml:trace contextRef="#ctx0" brushRef="#br0" timeOffset="67510">25718 2731 5146,'9'12'3619,"-13"40"-2891,-3-19-441,-1 3 0,-1 3-110,4-9 1,1 0-68,0 2 1,1 2-35,0-1 0,1 6 86,4 9 0,1 10 1,1 1-1,-1-7-162,1 3 0,1 0-117,-1-11 1,1 8-1,1 2 1,-1-5 0,0-8-45,1-5 0,-1-3 46,2 7 0,-2 2 503,-2 0 0,-2-4 43,0-4-14,-1 17 947,-1-49-1196,-1-6 374,0-4-955,-3-31 0,1-8 250,0-4 560,-1-4 0,1-4-495,2 13 0,1 1 98,1 9 0,-1-4 139,0-3 1,1-9-1,0-5 1,0 3-1,0 8-108,-1-12 0,1 2-407,0 3 0,1-8 0,-1 2 0,0 11 470,0 12 0,-1 5-37,0 0 1,0 1-50,-4-23 144,0 13 1,-2 2-276,2 4-269,-4-15-571,13 52 1295,-1 6-363,4 38 1,-1 12 30,-3-28 0,-1 1 378,0 23 1,-1 10 0,-1-7-340,-2-14 0,-2-3-1484,0 18 1,-2-1 1466,2-18 1,1 1-21,-2 8 1,-1 6 0,1-6-965,1-9 1,-1-1 926,1 4 0,-1 2 1,-1-7 496,-4 3 1405,-4-39-1937,3 1-28,0-38 96,9-23-208,4 7 138,-1 16 1,2-5-38,4-13 1,2-8 0,-1 5-402,-1 7 0,1 0 564,-1 7 0,0-5 0,1-1 0,-2 4 416,3-18 1,-2 7 352,-3 22 0,0 1-1174,1-17 0,-2 9 174,-2 31 2431,-4 26-2182,-2 20-251,-2 7 1,-4 15 0,0 3-1,2-8-982,1 0 1,0 1 1151,-1-1 0,-2 7 0,1 1 0,4-6-276,6-3 0,2-4 1,1-5 1217,-1-1 1,1 1-934,1 14 0,2 6 0,-2-14 0,1-8 0,-2-7 0,0 0 0</inkml:trace>
  <inkml:trace contextRef="#ctx0" brushRef="#br0" timeOffset="74625">14754 10075 3293,'54'-17'385,"1"-1"1,0 1-1,0 0 1,0 0-1,-3 1 484,-12 5 0,-1 0 1,1 1-652,4-2 0,2 0 1,13 0 7,-21 6 0,7 0 0,5-1 1,4 1-1,5 0 0,2 0 1,1 0-1,1 0 0,1 0 1,-2 1-1,-2 0 0,-3 0 0,-4 0-204,6 1 0,-3 0 0,-2 1 0,-1 0 0,0 0 1,0 0-1,2 0 0,2 0 0,4 0-49,-10 0 0,2-1 0,2 0 0,2 1 0,2-1 0,0 0 0,2-1 1,-1 2-1,-1-1 0,0 0 0,-1 1 0,-2 0 0,-2 1 0,-3 0 1,-2 1 9,10 1 1,-3 0 0,-3 0 0,-3 1 0,0 1 0,1 0 0,0 1 0,4 0-184,1 0 1,2 1 0,2 1 0,1 0 0,-1 1 0,0 0 0,-2-1 0,-2 0 0,-4 0-108,5 1 0,-5-1 1,-2-1-1,1 1 1,1 1-1,5 0-522,-3 0 0,4 1 0,4 0 0,2 1 1,-1-1-1,-1 1 0,-3-1 0,-5 0 1,-6 0 828,9 1 0,-7-1 0,-4 0 0,0 0 0,11 2 0,-1 0 0,-9-2 0,-15-2 0,1 0 0</inkml:trace>
  <inkml:trace contextRef="#ctx0" brushRef="#br0" timeOffset="80579">25633 5228 6183,'50'5'277,"0"-1"0,-8 0 1,1-1-278,13-4 0,1-1 245,-3 1 0,1 1 119,-11 1 1,1 0 0,2 1-136,6-1 1,2 1 0,0 1-152,-11-1 0,-1 0 1,4 1-1,8 0-104,-10-1 0,6 0 0,4 0 1,4 0-1,3 1 0,1-1 1,0 0-1,-1 0 0,-2 0 1,-3-1-194,-2 1 0,-1-1 0,-2 0 1,0 0-1,0 0 0,1 0 1,0 0-1,2 0 0,2 0 91,-4 0 0,0 1 1,2-1-1,1 1 1,1-1-1,0 1 0,0-1 1,1 1-1,0-1 1,-1 0-1,1-1 1,-2 1 127,2-2 0,1 1 0,2-1 0,0 0 0,0 0 0,-1-1 0,0 1 0,-3-1 0,-2 1 0,-3 0 0,-4-1 0,-4 2 0,21-1 0,-11 0 0,-1 0 0,5 0 0,-5-1 0,0 0 0,0 0 0,0 0 0,0 0 0,0 0 0,0 0 0</inkml:trace>
  <inkml:trace contextRef="#ctx0" brushRef="#br0" timeOffset="115407">18055 6308 11611,'8'0'3579,"45"-8"-3341,-28 4-167,8-2 1,0 1 124,1 0 659,15-2 0,3 0-725,-21 3 1,1 0-243,25-3 0,4-1 194,-10 3 1,-1 0-318,-10 1 0,6 0 294,-1 1 0,12-1 1,6 0-1,1 0 0,-3 0 1,-8 0-805,5 1 0,-6 0 0,9-1 792,-16 2 1,6 0 0,6-1 0,2 1 0,2-1 0,-1 0 0,-3 1 0,-5 0 0,-6 1-608,6-1 0,-8 1 0,-1 0 0,5 0 570,6 0 0,3 0 0,3-1 0,1 1 0,1 0 2,-10 0 0,2 0 1,2 0-1,0 0 1,-1 0-1,-3 0 1,-4 0-379,8 0 1,-5 0 0,-1-1 0,7 1 369,-9 0 1,4 0 0,3-1 0,1 1 0,0 0-1,-1-1 1,-3 1-165,1-1 0,0 0 0,-1-1 1,-2 1-1,-1 0 0,-3 0 161,3 0 1,-4 0-1,1 0 1,8 1-21,-9-1 0,7 1 0,5-1 0,3 0 1,1 1-1,1-1 0,-2 0 0,-3 1 1,-4 0-1,-8 0 11,12 0 0,-9 0 1,0 0-1,7 1 0,-6 0 0,7 0 0,4-1 0,1 1 0,0 0 0,-3 1 0,-6-1 0,-8 1-13,4 0 1,-9 1-1,5 0-63,9 2 0,8 1 0,2 1 1,-3-1-1,-10-1-82,6 2 1,-4-1 67,-5 0 1,6 1 0,-3-1 0,-11 1-1611,1 1 1989,-21-2-281,-54-2 0,22-2 0,-39-2 0</inkml:trace>
  <inkml:trace contextRef="#ctx0" brushRef="#br0" timeOffset="116107">20553 3006 8444,'-12'-11'3478,"3"2"-2734,9 9 682,0 0 879,-15-13-2121,11 10-184,-12-7 196,14 17 449,-5 27 0,-3 19 0,0-3-568,2-7 0,-1 2-694,0 1 0,-1 7 1,0 0-1,1-4 657,1-6 0,2-2 1,-1 0-4,0 4 0,0 2 1,0 0-7,1 0 1,-1 1 0,1 9-6,3-10 1,0 9-1,0 6 1,0 2 0,1 2-1,0-2 1,0-4 0,0-7-517,1 0 0,0-7 1,0-1-1,1 1 1,0 7 489,-1 0 1,0 6 0,0 3-1,0 3 1,1-1 0,0-2-1,1-4 1,1-7-401,2 10 0,2-7 0,1-3 0,-1-2 371,0 2 0,0-2 0,0 6-269,-1-3 0,1 8 0,0 4 0,-1-1 0,0-3 0,0-10 260,-1-1 1,-1-7 0,0 6-5,1 3 1,-1 8-1,0 1 1,0-5-1,-2-11 162,-2-11 0,0-5-164,-1 7 1,0-2 1215,-1-4-2269,-7-9 2148,4-17-2952,-10-25 910,6-30 991,3-4 0,1 5 0,1 26 0,3-9 0</inkml:trace>
  <inkml:trace contextRef="#ctx0" brushRef="#br0" timeOffset="116407">20341 3111 13642,'-13'-18'1318,"2"3"-384,-20 11 0,-5 9-1712,1 13 1054,0-3 0,-8 4 0,6 3-881,8 6 1,4 4 651,-11 9 1,-5 7-157,8-8 1,-4 6 0,1 1-1,4-7-131,0 2 1,0 0-145,2-1 1,-6 6-1,3-1 1,10-11-1062,8 1-412,2 4 1314,32-22 1,-14-8 0,16-4 0</inkml:trace>
  <inkml:trace contextRef="#ctx0" brushRef="#br0" timeOffset="116607">20024 3323 14812,'11'4'1156,"-1"0"-162,-10-4 1241,168 53-4016,-124-41 1,-2 0-1,4 2 1837,-1-1 0,4 2 0,3 1 0,-2-1 0,-4-1 327,7 0 1,-4-1-1,5 2-578,-9-1 1,5 3 0,2 1 0,0-1 0,-3 0 0,-6-1-150,6 1 1,-6-2 0,5 3-103,-4-2 1,7 3 0,2 2 0,-1-1 0,-7-1 0,-9-2-612,-5 0 0,-5 0-510,7 4 0,-4 1 1142,2 18 1,-20-36 0,-5 2-1</inkml:trace>
  <inkml:trace contextRef="#ctx0" brushRef="#br0" timeOffset="117457">20955 6075 8492,'6'13'3094,"-1"-2"-1328,3 22-1073,-3-17-63,7 27 420,3-3-952,-5-17-31,8 16-70,-1-21 3,-3-6-8,8 1-401,37-21 322,-24-2 28,-1-1 0,0-3-109,10-23 104,-12 6 64,6-11 435,-17 7 1,-3 2-92,-2 4 437,11-23-593,-26 50-118,-2 6 711,-7 25 0,-4 9-739,-4 12-614,0 1 0,-1 5 551,2-2 0,1 1 2,4-16 0,1 0 1,-1 3 11,-1 3 0,-2 4 0,1 0 0,-1-4-53,0-2 0,0-3 0,-1 0-16,-2 5 1,-2 0 0,-1-8 7,-16 3-10,0-16-244,-17-35 218,29-14 29,-15-14 105,39 10 1,12-3-9,6 0 1,8-2 0,1 2-52,-2 1 0,1 1 0,4-1-797,1-1 0,3 0 1,1-1-1,-3 5 203,14-10 0,-3 4-466,0 1 0,-2-2 823,-2-4 0,-5 2 0,1 2 0,-16 11 1,1 0-1</inkml:trace>
  <inkml:trace contextRef="#ctx0" brushRef="#br0" timeOffset="145267">19135 10943 577,'-15'23'2683,"3"-5"477,12-18-2550,0 0-2256,-36 8 2220,22-6 1781,-34 6-1741,37-9 1050,-1-1-438,1-10-478,-3-32-682,5 10 0,-1-3-68,2 2 1,0-2-44,0-12 0,3-4-14,2 6 0,2-2 1,1 0 688,-1 5 1,0 1-1,1-1-629,0-6 0,0-2 0,0 3 7,-1-13 1,-3 5-121,-5 14 1,-2 2 146,4 1 0,-2 1 9,-12-11-35,14 37 89,3 9 325,-1 5-323,-17 22 750,-2 1 0,-4 6-877,-2-1 1,-4 2 0,2-1-80,-2 3 0,0-1-137,-8 5 0,6-8-1929,21-18 2172,15-12 0,13-9 0</inkml:trace>
  <inkml:trace contextRef="#ctx0" brushRef="#br0" timeOffset="145432">18606 10097 5260,'32'-21'2058,"0"1"0,19-12 2099,-51 32-1475,46 15-2570,-4 9-156,-7-10 1,2 2 13,-2 5 0,1 1-1526,6 0 1,0-1 840,-12-6 1,0 0 714,10 1 0,-7-3 0,-20-10 0,1-1 0</inkml:trace>
  <inkml:trace contextRef="#ctx0" brushRef="#br0" timeOffset="146117">18733 9292 12904,'-5'9'3795,"2"-1"-2916,3-8-722,0 0 199,-4-6-454,-10-34 19,1 6 65,3 4 0,0-2 14,-4-11-3383,0-5 3383,0-3 0,-1-3-292,8 11 1,-1-7-1,2-1 255,4 3 1,1 0 0,0-2 33,-2-4 0,0-2 1,2 1 1,5 4 0,2 2 0,0 4-17,3 0 0,0 4-43,-2 7 1,1 2 60,3-17 227,-8 40 3074,-3 8-3197,-2 1 1155,-1 2-1164,-3 2-8,-2 2 42,-14 16-113,-7 8 1,-3 4-212,2-2 1,0 1 15,-4 3 0,2-1-391,9-10 0,4-4-5367,4-5 3613,5-5 2324,15-18 0,-2 1 0,7-7 0</inkml:trace>
  <inkml:trace contextRef="#ctx0" brushRef="#br0" timeOffset="146285">18669 8107 6385,'34'3'2243,"-7"0"350,-27-3-1611,0 0-1698,91 49 274,-41-24-98,-2-1 1,9 4 0,-6-4-218,-15-8 1,-1-2 756,3 2 0,3 1 0,-7-3 0,7 2 0,7 4 0</inkml:trace>
  <inkml:trace contextRef="#ctx0" brushRef="#br0" timeOffset="148451">20659 9589 15873,'-6'7'1078,"1"-1"-1070,5-6 460,0 0-406,-13 66-102,12-34 1,3 2 0,-4 5 1,1 5 0,2 0-182,6-2 0,3 0 0,0-4-2038,0 3 1,1-2 2103,2 3 0,-1-5-140,-3-8-1507,-2-6 1322,-2-6-293,-2-6 430,0-24 292,-1-1 50,3-42 61,0 15 1283,1 4 1,1-4-973,5-3 0,2 1-256,-4 7 1,1 1 52,4-6 1,0 4 71,4 1-1416,0 3 1290,1 4-21,1 3-24,1 3-115,23-7 45,-16 15 6,15-3 142,-17 23 2646,-9 4-2590,6 24 662,-21 3 1,-9 4-870,-13-3 1,-5 0 2,4 4 0,-5-4-396,-13-12 0,-3-8 573,-13-2-1527,7-7 1,1-1 1349,2-1-66,7-1 1,9-3-473,25-2 675,60 9-198,-26-4-289,16 3 1,1 1-93,-7 1-404,-5-2 1,2 1 845,5-3 0,-1-1 0,9 4 0,6-4 0</inkml:trace>
  <inkml:trace contextRef="#ctx0" brushRef="#br0" timeOffset="148750">21273 9398 13922,'7'2'1402,"0"-1"-1391,-7-1 255,0 0-238,35-19-33,-13 23 8,22-16 209,-25 29 276,-10 5 287,-4 6-582,-2-5-86,-3 3-239,5-15 87,1-1-316,34 2 140,-14-8-269,6-1 0,2-1-454,0-2-621,11-1 1565,7-1 0,-30 0 0,11 1 0</inkml:trace>
  <inkml:trace contextRef="#ctx0" brushRef="#br0" timeOffset="149151">22162 10224 13964,'8'14'3091,"-1"-2"-1859,-7-12-1364,0 0-120,1-70 104,1 33-1141,1-7 0,1-12 0,0 7 1162,0 15 0,0 0-20,0-11 1,1-6-1,-1 0-615,-2 4 0,0 0 1,-1 2 849,0-13 0,-1 1-263,-1 15 0,0-2 1,-2 7 429,-6-18-26,0 25 1,-1 0 316,-11-18 36,-4 2-529,9 25 1323,-2 18-1317,8 11 3107,-18 25-3109,7-4 0,1 1-141,-14 19-532,9-11 0,3-3-459,9-12 446,-4 6-2558,14-21 3187,4-4 0,-1-2 0,2-2 0</inkml:trace>
  <inkml:trace contextRef="#ctx0" brushRef="#br0" timeOffset="149302">22204 9186 14039,'10'0'3522,"-2"-1"-3365,-8 1 199,0 0 13,71 11-3038,-38-4 1,1 0 2214,20 3 0,2 0-2167,-2 3 0,-3 1 2339,-12-4 0,-4-1 1,4 2-1,-27-7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44:46.7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25273 2836 2543,'-31'-22'1038,"3"-1"1,3 0 1703,13 6-2128,-21-25-149,24 22 983,4-1-1873,20-12 1,6-1 424,5 0-442,3-2 0,3 2 442,8 9-23,-9 8 1,0 2 2386,17-7-2480,1 11 1,10 1 0,-7 3 83,-16 5 0,1 1-82,9-1 0,6 1 1,-7 5-64,-10 11 1,-5 2 86,13 13 125,-19 21 0,-11 5 265,-15-9-93,-5 2 0,-9-5 29,-26-21 8,-8-6-1,-9-5 64,6-13 0,-11-6 1,7 1-237,14 1 0,1-1 629,-13-3 0,-5-1 1,11-3-447,0-15-254,19 8-760,19-12 1,11-4 613,33-14 75,-1 6 0,6 1 353,-4 16 0,5 4-351,11 1 0,8 2 0,-7 4 51,-17 5 0,0 4-95,7-3 1,5 1-1,-9 8-50,4 21 805,-15 3-802,-25 22 1,-11 4-499,-12-4-114,-4 1 0,-8-2-918,-3-20 1,-5-5 1689,-1 0 0,1-1 0,8-2 0,2-2 0,-16 4 0</inkml:trace>
  <inkml:trace contextRef="#ctx0" brushRef="#br0" timeOffset="10040">23707 5630 13924,'1'-6'1717,"0"2"699,-1 4-2441,-20-23 25,15 23 719,-17 54-722,20-25 1,3 3-1441,-3 18 0,1 1 1443,1 4-8,6-10-987,5 2 995,-1-14 58,2-6-58,-8-26-190,6-5-572,41-24 574,-19 13 1,2 0 183,1-3 0,1 2 4,-1 1 0,-3 10 781,4 40-383,-10 15-347,-14-4 1,-4 6-54,-4-2 1,-7 4 12,-6-7 1,-3 3-1,-1-5 575,2-1 1,-4-3-571,-7-3 1,-4-1 0,-1-8-42,-19-3-91,2-8 0,-6-4 693,-7-8 1,0-5-699,9-6 1,2-4 118,-1 3 1,8-7-203,20-42-1,33 20 1,14-5 0,-2 3 45,-6 1 1,2-1-642,13-7 1,6-5-1,-1 6-599,-5 10 0,0 0 939,-3-1 1,2-3 0,-5 7-1,8 0 1,-10 3 0</inkml:trace>
  <inkml:trace contextRef="#ctx0" brushRef="#br0" timeOffset="10390">23410 5270 14750,'-9'-3'1557,"2"0"-336,7 3-1221,10-32-297,12 9 330,15-14 1,4-1-68,-13 20 1,1 2 3,15-9 1,-3 3 108,-10 9-1,-6 6-70,16 17 54,-4 13-28,13 6-471,-11 7 446,-9-6-9,2 1-261,4 1 1,2 0-101,2 2 114,-4-5 1,-3-3-499,-10-11-408,-4-2-3891,4-1 5044,-4-3 0,-5-2 0,-5-4 0</inkml:trace>
  <inkml:trace contextRef="#ctx0" brushRef="#br0" timeOffset="11790">25188 2223 1207,'38'-1'401,"-1"0"1,-2 2-1,0 1 602,14-2 0,0 0-881,-11 4 0,-4 2 51,13 8-125,-5 4-388,-16 14 0,-5 4 340,0 3-273,-9-2 0,-8 0 1772,-31 4-810,-21-8 165,-6-15 0,-7-6-413,11-9 0,0-3 581,-4 1 1,5-6-862,14-4 0,11-7-600,23-32-26,22-3 325,-4 19 0,4 2 140,4 5 0,4 2 107,4 0 1,1 3 653,16-9-614,-1 11 0,0 5 3001,-2 6-3119,-7 9 0,-4 6-23,-9 9 128,1 28 178,-38-9 1,-13 0-199,-11-2 1,-5-3-401,1 4 0,-4-5-164,-14-10 1,-3-8-159,-3-7 0,8-2 0,14 4 0,-11-5 0</inkml:trace>
  <inkml:trace contextRef="#ctx0" brushRef="#br0" timeOffset="13841">19495 6519 0,'52'-25'0,"1"-1"0,-1 0 0,1 0 0,-3 2 0,0-1 0,-2 1 0,-5 2 160,5-3 1,-4 1-94,-11 6 0,1 0 0,6-4-4,-4 3 1,6-3 0,3-2 0,4-1 0,0-2 0,1 2 0,-2-1-49,2 0 1,1 0-1,0-1 1,1 1 0,0-1-1,0 0 1,2-1-82,-4 3 1,0-2 0,1 1-1,0-1 1,1 1 0,0-1 0,1 0-1,0 0 4,-2 1 0,2 0 1,0-1-1,1 1 0,0-1 1,-1 1-1,0 0 0,-2 1 1,-2 1 61,3-1 0,-1 1 0,-2 1 0,0 0 0,-2 1 0,0 1 0,-2-1 0,9-3 0,-2 1 0,-2 0 0,-1 1 0,-1 0 0,1 1 0,0-1 0,1 1 0,-1-1 0</inkml:trace>
  <inkml:trace contextRef="#ctx0" brushRef="#br0" timeOffset="15689">25591 2604 2126,'10'-3'1067,"-1"1"741,-9 2-1545,0 0 848,10-34-1055,-7 25 276,7-25-497,-9 33 883,0 2-500,-1 4 166,3 6 10,0 11 139,0 9 1,0 3-348,-1-1 1,0 0-441,0 7 0,0 2 388,-1 1 1,0 4 144,0 8 0,2 6 0,-2-1-267,1-12 0,-2 0 1,1 1-774,1-2 0,-1 3 0,1-1 0,-1-6 761,0 11 0,-1-7 4,0-14 1,0 1-173,-1 12 0,-1 7 0,-1-5 168,1-9 0,0 0 0,0 2 0,-1 4 0,0-10 84,-1-9 678,1-19 218,-6-27-1162,1-13 179,4 0 1,-1-2 1616,3 7 0,1-4-1698,3-8 0,2-9 0,1-3 0,0 5-16,1 1 0,-1 4 1,2-4-647,-1-4 1,1-3 0,1-1-1,-1 6 655,1 4 1,0 3 0,1 1 29,0-1 0,0 0 1,2-1-250,4-13 0,2-2 0,-1 2 231,-2 9 1,-1 1-1,0 1 36,2-1 0,-1 0 1,0 6-460,7-16-1865,-13 36 597,1-1 3382,-7 22-1310,-6 21-148,-1 5-39,-4 5 0,-2 9-125,0-3 0,-2 5 0,0 3 1,0-2-245,-1 10 0,1-1 0,-1 1 183,1-6 1,-1 2-1,1 1 1,2-2 70,-1 13 0,3-1 0,2-11 0,-1 8 0,3-14 0,1 0 0</inkml:trace>
  <inkml:trace contextRef="#ctx0" brushRef="#br0" timeOffset="17324">29697 3175 6638,'10'15'966,"-2"-4"176,-1 23-713,1-16-219,4 23 473,3-27 345,10-9-491,-5-8-486,5-3-49,-13-9 49,-5-1 920,5-28-581,-7 19-203,2-15-94,-7 28-1216,0 9 216,6 17 898,4 14-50,6 23 1,1 7-7,-6-16 1,0 0-208,4 15 0,-1-1 163,-7-19 0,-3-1 28,-4-1 0,-2-1 336,-5 14-193,-7 0 47,-2-39 37,2-6 554,-38-12-639,28 1 89,-6-5 0,4-3-150,17 0-1344,20-36-1131,29 20 1913,-19 11 1,1 0 260,11 4 0,-3 5 0,-10 4 1,5-1-1</inkml:trace>
  <inkml:trace contextRef="#ctx0" brushRef="#br0" timeOffset="17506">30290 3429 11210,'3'2'-53,"0"0"-1400,47-2-353,-26-1 1806,13-1 0,-2 1 0,-18-1 0,2-1 0</inkml:trace>
  <inkml:trace contextRef="#ctx0" brushRef="#br0" timeOffset="17991">30607 3281 8528,'-2'-3'3584,"1"0"-3819,1 3 187,4 34 43,0-17-225,11 36-198,13-24 892,5-11-427,0-8-1,-9-18 90,-13-5 636,11-26-717,-10 16-48,5-14-241,-12 26-856,0 14 1257,-1 3-85,2 9-72,-2 3-72,-1 4 69,-1 4 3,-1 4-378,-4 18 0,-2 5 373,2-20 1,-1 0 0,-2 21 0,-1-3 35,-8 1-2748,-14-22 2843,7-8 210,-21-14-126,23-12-84,-5-5-45,11-1-442,1-13 134,9 0-84,5-7-1501,20-7 448,-1 15 1,2 1 1363,15-19 0,-3 7 0,-22 20 0</inkml:trace>
  <inkml:trace contextRef="#ctx0" brushRef="#br0" timeOffset="18559">30586 3112 12764,'17'-32'-55,"-1"1"1,9-14 54,-8 17-171,-4 11 281,-4 6-108,3-3-237,-6 9-300,6 2 309,2 7 226,2 2-59,10 12-941,15 15-92,-11-10 1092,-2-4 0,-2-4 0,-13-8 0,8 1 0</inkml:trace>
  <inkml:trace contextRef="#ctx0" brushRef="#br0" timeOffset="18792">31157 2963 10690,'8'3'1923,"-1"-1"-1794,33 36-4400,-23-14 4330,8 5 0,-1 1 83,-10 9-394,-10-3 1,-3 8-1,-2-4 252,0-6 0,-4 1-67,-4 14 1,-5 5 0,-2-8-141,-4-16 1,-2-4-66,-9 9 0,-5-2-694,-11-3 1,-3-4-753,-3 0 0,-1-3 1642,11-5 1,-1-1-1,9-3 1,3 1-1,42-18 1</inkml:trace>
  <inkml:trace contextRef="#ctx0" brushRef="#br0" timeOffset="19008">29104 3239 11264,'-7'19'291,"-8"32"-291,11-24-654,8 9 1,5 10 0,3-6-2792,2-11 1,5-2 3444,13 11 0,7 4 0,-4-11 0,6-6 0,-9-13 0,1 0 0</inkml:trace>
  <inkml:trace contextRef="#ctx0" brushRef="#br0" timeOffset="19390">31623 2709 6727,'-12'-10'-314,"3"2"2462,9 8-2154,35 2 1281,21 5-1587,-14 1 0,7 3 0,-4 0-277,-4-1 0,-2 1 421,15 6 0,-11 3 1891,-29 5-1389,-16-7-18,-10 7 317,-31-3-2623,-8 1 1990,-1-2 566,3 1-616,30-11 597,4 9 323,36 13-870,-3-10-109,23 11-428,-9-21-590,2-2 1862,22-4 0,-31-2 1,12-3-1</inkml:trace>
  <inkml:trace contextRef="#ctx0" brushRef="#br0" timeOffset="19873">28723 3239 3201,'46'-1'2616,"-10"1"523,-36 0-2806,0 0 950,-45 0-1230,17 4 0,-6 2 349,-10 2 1,-6 1-1,1 1-181,-8 6 1,2 1-222,-2 0 0,5 2-413,16-2 0,9 3-965,17 12 947,3-1-163,32-5-44,8-15 56,7-1 112,5-2 150,2 0 15,-9 8 0,-2 2 92,-3 4 390,-6-2 1,-9 3 3669,-44 15-3368,-3-9 83,-6-3 0,-6 0 202,-8 1 0,0 0-813,13-4 0,1-1 49,-4 1 0,10 0 19,23-3 247,30 0-1840,18-10 1,5-2 1277,-7 0 1,1-1-94,1-3 1,4 0 0,-3-2-209,1-2 1,1-2 596,13-1 0,6-2 0,-8 1 0,-18 2 0,-2 0 0,6-2 0,0 0 0,0 0 0</inkml:trace>
  <inkml:trace contextRef="#ctx0" brushRef="#br0" timeOffset="21860">29845 4022 10514,'57'-4'-61,"-1"1"1,-9 1-1,0 0 61,11-5 0,0-1-1865,-5 4 0,1 0 1935,-14 1 0,1 1 0,1 0-70,2 0 0,1 0 0,7 1-1110,-2 1 0,8 0 1,4 1-1,1 0 0,-2 0 1,-6 0 1109,-1 0 0,-4 1 0,-1-1 0,4 1 0,5-1 0,5 0 0,0 1 0,-6-1 0,-11 1 0,-9 0 0,-1 1 0</inkml:trace>
  <inkml:trace contextRef="#ctx0" brushRef="#br0" timeOffset="23525">27792 4572 12784,'21'-18'678,"8"5"-454,13 5 0,7 3-1763,2 0 0,3 1 1628,-12 1 1,2 0 0,5 0-328,-3 1 0,5 1 1,4-1-1,3 0 0,3 1 369,-10 0 0,4 1 1,2-1-1,3 1 0,1 0 1,1 0-1,-1-1 1,-2 1-1,-1 0-271,-1 0 0,-1 0 1,-1-1-1,-1 1 1,1 0-1,1 0 0,1 0 1,2 0 105,-8 1 0,2-1 1,2 0-1,0 0 1,1 1-1,0-1 1,0 0-1,0 1 0,-1-1 1,0 1-1,-2-1-340,7 1 1,-1-1 0,0 1 0,0 0 0,-1 0 0,-1 0 0,-1-1-1,0 1 1,-2 0 75,5-1 1,-2 1 0,-2 0 0,0-1 0,0 0-1,2 1 1,0-1-224,1 1 0,2-1 0,1 1 0,0-1 0,0 1 0,-1-1 0,-2 1 1,-3-1 520,6 0 0,-1 0 0,-2 1 0,-2-1 0,-4 0 0,-5 0 0,8 0 0,-7 0 0,1 0 0,1 0 0,0 0 0,1 0 0</inkml:trace>
  <inkml:trace contextRef="#ctx0" brushRef="#br0" timeOffset="25176">25739 4657 8229,'-10'0'25,"-8"31"-135,11 7 0,3 11 0,1-2-517,-4 3 1,1 2-228,4-2 1,1 6 0,1 1 0,2-9-141,2-2 0,4-2 994,3 0 0,2 2 0,-2-8 0,5 5 0,5 2 0</inkml:trace>
  <inkml:trace contextRef="#ctx0" brushRef="#br0" timeOffset="25376">26585 4974 18973,'-3'-4'523,"0"0"-864,3 4 341,52-14-110,-8 6 1,11 0 0,2 1-828,-5-1 1,2 1-1,3 0 1,3 0 527,-10 2 0,3 0 0,1 0 1,1 1-1,-2 0 0,-3 0-1068,11 0 1,-4 1 0,0 1 0,1-1 1476,-8 1 0,4-1 0,-2 1 0,-3 0 0,-8 0 0,4 1 0,-4-1 0,5-1 0,0 1 0</inkml:trace>
  <inkml:trace contextRef="#ctx0" brushRef="#br0" timeOffset="35146">27580 10499 11969,'-5'38'1767,"0"-8"-1661,-14 19 208,10-17-121,2 10 0,-2 12 1,4-8-200,4 6 2,1 0 0,3-5-83,8-26 479,-3-10-274,28-25-331,-16-3-55,4-8 1,0-3 15,-3-3-1217,4-11 1416,-10 18 791,6-1-612,-10 14 555,6 9-485,-11 14 9,2 14-147,-3 11 1,-1 11 0,0-5-61,1-8 1,-1 1-605,2 10 1,1 9 0,0 1-1,-1-10 522,0-10 0,-1-2 86,1 14 0,0 5 1,-2-10 237,-6-4-125,-7 20-171,-25-65 48,11-3-134,1-16 1,2-5-198,9-3 249,4 3 1,5-2-891,18-18 58,0 12 922,0 0 0,2-7 0,-2 8 0,1 0 0,0-6 0,-1 1 0</inkml:trace>
  <inkml:trace contextRef="#ctx0" brushRef="#br0" timeOffset="35396">27644 10350 13977,'-6'-11'700,"2"2"-870,4 9 63,0 0-136,53-32 161,-29 24 55,7-10 1,3 4-380,15 36 154,-24-9-322,0 7 0,-2 3-488,-9-1-167,4 8 381,2 7 0,-12-21 0,6 8 0</inkml:trace>
  <inkml:trace contextRef="#ctx0" brushRef="#br0" timeOffset="36097">28194 10689 16091,'13'8'468,"-2"-2"-468,-11-6-8,41-14-116,-10 6 124,14 2 0,12 0 0,-8 1 0,-3 0 0,6 3 0,0 1 0</inkml:trace>
  <inkml:trace contextRef="#ctx0" brushRef="#br0" timeOffset="36248">28258 10901 15417,'4'7'-731,"-1"-2"454,-3-5-642,38 6-144,10-5 0,0 4 0,-10-5 1</inkml:trace>
  <inkml:trace contextRef="#ctx0" brushRef="#br0" timeOffset="36598">28956 10372 16511,'-16'-10'255,"3"2"-705,2 53 1,5 19-172,7-15-55,-5-6 0,-1 7 1,3-9 235,14 3-405,3 5 1562,-2-13 325,-2-10-1146,2-27-282,-2-15 36,8-11-202,4 2-255,11 1 1,3 2 887,2 1 155,-3 3 1,-3 5-80,-14 15 151,-6 5 89,-6 5 1343,-23 40-1247,-12-11-493,10-11 0,-3-1-273,-5-7 0,0-5-402,-5 2-139,-18 3 1,33-16-1,-5 1 1</inkml:trace>
  <inkml:trace contextRef="#ctx0" brushRef="#br0" timeOffset="36829">29252 10795 13765,'11'3'1601,"-29"34"-2458,11-21-50,-20 27 50,32-27-1540,25 0 1904,-8-10 210,19-3 129,-20-11 96,-2-5 58,-2-1 492,3-28-774,-11 20-192,-1-18-192,-12 28 666,-10 0 0,8 6 0,-4 0 0</inkml:trace>
  <inkml:trace contextRef="#ctx0" brushRef="#br0" timeOffset="37013">29676 10689 15562,'3'3'0,"0"0"-45,-3-3-4169,103-10-602,-58 8 4816,-5-1 0,7-1 0,-12 1 0,-12 3 0,-9 0 0</inkml:trace>
  <inkml:trace contextRef="#ctx0" brushRef="#br0" timeOffset="37197">29866 10499 14039,'-10'9'1400,"-14"26"0,3 6-1963,11-8-888,-7 18 1,6 2-2057,33-4 2535,13-1 1,-9-21 0,-3-17-1</inkml:trace>
  <inkml:trace contextRef="#ctx0" brushRef="#br0" timeOffset="37547">30205 10351 10068,'12'-3'3954,"-2"2"-1820,-15 36-2134,1-9-37,-2 32-418,7-13 0,3-1 262,1 4 88,0-6 0,2-3-284,4-14 911,-3-12-522,0-2-569,21-23-422,-10 3-135,21-12-985,-7 8 1475,-10 6 756,14 17 389,-26 11 183,-5 18-73,-16-10 61,-9-2 128,-10-11 0,-2-4-1015,0 1-439,-6-2 1,1-3-526,12-7-716,-4-3 1887,9-5 0,14 8 0,2-2 0</inkml:trace>
  <inkml:trace contextRef="#ctx0" brushRef="#br0" timeOffset="37697">30692 10816 13420,'-2'14'1801,"1"-3"-2023,-20 25-486,13-17 708,-4 10 0,1 0 0,7-15 0,3 6 0</inkml:trace>
  <inkml:trace contextRef="#ctx0" brushRef="#br0" timeOffset="37901">31178 10499 7723,'-54'11'2419,"14"0"-1475,-5 18 1,2 7-1396,3 4 87,8-8 0,2 5-4552,9 7 1,4-1 4710,-1-6 1,4 0 0,4-9 0,7-25 0</inkml:trace>
  <inkml:trace contextRef="#ctx0" brushRef="#br0" timeOffset="38048">30882 10499 13630,'2'13'591,"-1"-2"-521,-1-11-70,20 35-719,-3-13 719,11 6 0,9 6 0,-7-6 0,0-2 0,6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32:17.31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12213 10795 12608,'2'5'2893,"0"-2"363,-2-3-2945,-4-1-121,2 0-114,-5 0 11,-20 3-54,11 0-16,-29 4 28,21-2-12,-9 2-6,-11 3 0,-3 1-25,-3 1-259,12-3 0,-5 2 0,3-1 248,6 0 1,0 0-75,-4 2 0,-4 1 0,3-1-59,-4 2 1,1 0-32,-10 4 1,4-1-130,4 1-132,-1 3-634,5-1 802,12-5-87,0-1-61,22-11-138,1 0 82,1-1-4394,-1-1 3740,4 1 1124,-2-3 0,3 0 0</inkml:trace>
  <inkml:trace contextRef="#ctx0" brushRef="#br0" timeOffset="485">11451 10753 9914,'2'8'2806,"-1"-2"-2364,-1-6 82,0 0 571,-34 16-1022,16-4 33,-10 6 1,-1 2-9,5 4 169,-12 13 0,-1 3-169,6-5-81,1-2 0,2 2 56,4 4-70,12-16-37,-5 21 70,13-31 18,5 5 114,8-15 8,2-1 352,24-7 0,6-3-422,2-2-296,1 0 0,3-2 191,-15 2 1,-2 1-1696,17-5 1641,10-3-553,-26 9 1,-2 0 190,1 0-161,15-2-1934,-33 8 517,-5 1 290,0 0 1703,-5 2 0,-1-1 0,0 1 0</inkml:trace>
  <inkml:trace contextRef="#ctx0" brushRef="#br0" timeOffset="1751">11091 11176 6246,'5'4'3685,"-1"-1"-1560,-4-3-2584,44-41-1462,-16 22 1921,2-7 0,0 1 0,-11 15 0,-8 2 0</inkml:trace>
  <inkml:trace contextRef="#ctx0" brushRef="#br0" timeOffset="13904">4933 5546 3889,'56'-2'-49,"1"0"1,0 0 0,-1 0 0,1 0-1,0 0 1,-1 0 0,1 1 0,0-1-1,3 0 1,1 0 0,0 0 0,0 0-1,-2 0 1,-2 1 0,-3-1 0,-4 1 9,11 1 1,-7 0-1,-1 0 1,1 0-26,5 0 0,1 0 1,0 0-1,1 0 23,-13 0 1,1 0 0,-1 0 0,1 0-1,0 0 28,-2 0 1,0 0 0,-1 0 0,4 0 0,5 0-63,-5 0 0,5 0 0,3 0 0,3 0 0,1 0 0,0 0 0,-2 0 0,-2 0 0,-4 0-220,5 1 0,-4-1 0,-2 0 0,0 0 0,2 0 0,3-1 295,-7 1 0,5 0 0,1 0 0,2 0 0,0 0 0,-2 0 0,-4 0 0,-5 0 0,-6 0 0,14 0 0,-8 0 0,-7-1 0,-8 1 0,0 0 0</inkml:trace>
  <inkml:trace contextRef="#ctx0" brushRef="#br0" timeOffset="17325">11811 12848 10502,'45'-8'620,"-1"-1"1,-8 4 0,1-2-2124,18-8 1,2-2 1583,-7 5 0,0 1-738,-11 3 1,3-1 0,0 0 893,5 0 0,1 1 1,2-1-31,4 0 0,1 0 0,1 1-104,-12 1 0,-2 1 0,4-1 0,8 1-103,-7 1 0,6 0 0,5 0 0,3-1 0,2 1 0,1 0 0,-1 1 0,-2-1 0,-3 1-23,-2 0 1,-1 1 0,-2 0-1,0 0 1,0 1 0,1-1-1,2 0 1,1 0-136,-5 0 1,2 0-1,0 0 1,2 0 0,1-1-1,0 1 1,0 0 0,0 0-1,-1 0 1,-1 1 0,0 0-4,6 0 0,0 1 1,1 0-1,-2 1 1,1-1-1,-3 1 1,0 0-1,-3-1 1,-3 1-122,5 0 0,-6 0 1,-1-1-1,-1 1 0,4 1 1,5-1 281,-8 1 0,5 0 0,4 1 0,2 0 0,2-1 0,0 1 0,-2 0 0,-1 0 0,-5 0 0,-3-1 0,-7 0 0,14 1 0,-8-1 0,-3 0 0,5 1 0,3 1 0,0 0 0,0-1 0,0 1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tiff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8.xm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3.tiff"/><Relationship Id="rId7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ktMASYGyTFxdTvgw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3.tiff"/><Relationship Id="rId7" Type="http://schemas.openxmlformats.org/officeDocument/2006/relationships/image" Target="../media/image31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3FunTwueHLcEmob1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tiff"/><Relationship Id="rId7" Type="http://schemas.openxmlformats.org/officeDocument/2006/relationships/customXml" Target="../ink/ink1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1.xm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tiff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JaRna2zq7SqJqWiT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tiff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tiff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tiff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6.xm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863" y="639933"/>
            <a:ext cx="3801423" cy="30447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525" y="3713871"/>
            <a:ext cx="3871761" cy="3066680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9789950" y="1388737"/>
            <a:ext cx="19364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High leverage</a:t>
            </a:r>
          </a:p>
          <a:p>
            <a:endParaRPr kumimoji="1" lang="en-US" altLang="ko-KR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changes line a lot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and increases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</a:t>
            </a:r>
            <a:endParaRPr kumimoji="1" lang="ko-KR" altLang="en-US" sz="16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A01842D-8116-5946-AB4A-D8C4F18E6503}"/>
                  </a:ext>
                </a:extLst>
              </p14:cNvPr>
              <p14:cNvContentPartPr/>
              <p14:nvPr/>
            </p14:nvContentPartPr>
            <p14:xfrm>
              <a:off x="5231520" y="596160"/>
              <a:ext cx="6513840" cy="48326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A01842D-8116-5946-AB4A-D8C4F18E65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5320" y="579960"/>
                <a:ext cx="6546240" cy="48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9D333E4-E38C-7844-8A52-CA13425CB626}"/>
                  </a:ext>
                </a:extLst>
              </p14:cNvPr>
              <p14:cNvContentPartPr/>
              <p14:nvPr/>
            </p14:nvContentPartPr>
            <p14:xfrm>
              <a:off x="7018200" y="794160"/>
              <a:ext cx="4517280" cy="3348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9D333E4-E38C-7844-8A52-CA13425CB6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2000" y="777960"/>
                <a:ext cx="4549680" cy="33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0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Lurking variable (again)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 cautious in working with summary statistics!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46B0548-BE31-DB45-A2EB-1DC5E2CDC035}"/>
                  </a:ext>
                </a:extLst>
              </p14:cNvPr>
              <p14:cNvContentPartPr/>
              <p14:nvPr/>
            </p14:nvContentPartPr>
            <p14:xfrm>
              <a:off x="1775880" y="1985040"/>
              <a:ext cx="4127040" cy="26406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46B0548-BE31-DB45-A2EB-1DC5E2CDC0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9680" y="1968840"/>
                <a:ext cx="4159440" cy="26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66E3F93-8212-2543-971D-A22548D0455C}"/>
                  </a:ext>
                </a:extLst>
              </p14:cNvPr>
              <p14:cNvContentPartPr/>
              <p14:nvPr/>
            </p14:nvContentPartPr>
            <p14:xfrm>
              <a:off x="1409760" y="1544400"/>
              <a:ext cx="7566840" cy="28879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66E3F93-8212-2543-971D-A22548D045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3560" y="1528200"/>
                <a:ext cx="7599240" cy="29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4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25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07-2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D9E130-10C1-E04C-BF1C-D8AD22ACAE9E}"/>
              </a:ext>
            </a:extLst>
          </p:cNvPr>
          <p:cNvSpPr/>
          <p:nvPr/>
        </p:nvSpPr>
        <p:spPr>
          <a:xfrm>
            <a:off x="3995905" y="2782669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https://forms.gle/ktMASYGyTFxdTvgw7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7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52591" t="22541" r="6865" b="22176"/>
          <a:stretch/>
        </p:blipFill>
        <p:spPr>
          <a:xfrm>
            <a:off x="1457011" y="2013284"/>
            <a:ext cx="2924361" cy="308123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3788412" y="2625615"/>
            <a:ext cx="781111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x, 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200278" y="4487240"/>
            <a:ext cx="1045223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x, 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200278" y="2502505"/>
            <a:ext cx="862352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x: down</a:t>
            </a:r>
          </a:p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3385622" y="4487240"/>
            <a:ext cx="853311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x: up</a:t>
            </a:r>
          </a:p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D4E3105-A645-024A-B03B-DAC6002E97E8}"/>
                  </a:ext>
                </a:extLst>
              </p14:cNvPr>
              <p14:cNvContentPartPr/>
              <p14:nvPr/>
            </p14:nvContentPartPr>
            <p14:xfrm>
              <a:off x="615960" y="259200"/>
              <a:ext cx="7852320" cy="5871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D4E3105-A645-024A-B03B-DAC6002E97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760" y="243000"/>
                <a:ext cx="7884720" cy="59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18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t="5963" b="50527"/>
          <a:stretch/>
        </p:blipFill>
        <p:spPr>
          <a:xfrm>
            <a:off x="697612" y="1711816"/>
            <a:ext cx="3931109" cy="17051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211209-D4BB-8D48-91A1-E1C8C131FE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251" b="-1"/>
          <a:stretch/>
        </p:blipFill>
        <p:spPr>
          <a:xfrm>
            <a:off x="697612" y="3617494"/>
            <a:ext cx="3931109" cy="16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744465-A880-8A43-BB35-994C828A8CD3}"/>
              </a:ext>
            </a:extLst>
          </p:cNvPr>
          <p:cNvSpPr/>
          <p:nvPr/>
        </p:nvSpPr>
        <p:spPr>
          <a:xfrm>
            <a:off x="4079646" y="2782669"/>
            <a:ext cx="4168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https://forms.gle/3FunTwueHLcEmob19</a:t>
            </a:r>
            <a:r>
              <a:rPr lang="en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866524-62F3-8046-BE2D-A887F902F6B9}"/>
              </a:ext>
            </a:extLst>
          </p:cNvPr>
          <p:cNvSpPr/>
          <p:nvPr/>
        </p:nvSpPr>
        <p:spPr>
          <a:xfrm>
            <a:off x="216491" y="222608"/>
            <a:ext cx="1630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07-3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48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Logarithms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412" y="1743367"/>
            <a:ext cx="9840686" cy="2158760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none of the data values is zero or negative: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out for negative data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 possible cure for zeros and small negative values is to add a constant.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for data far from 1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may not be much affected by re-expression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consider subtracting a constant to bring them back near 1 (e.g., years, 2000 -&gt; 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9EDC798-DD57-4245-BDBF-EC599D6D9EB9}"/>
                  </a:ext>
                </a:extLst>
              </p14:cNvPr>
              <p14:cNvContentPartPr/>
              <p14:nvPr/>
            </p14:nvContentPartPr>
            <p14:xfrm>
              <a:off x="654120" y="452520"/>
              <a:ext cx="8721720" cy="36446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9EDC798-DD57-4245-BDBF-EC599D6D9E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920" y="436320"/>
                <a:ext cx="8754120" cy="36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9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</p:spTree>
    <p:extLst>
      <p:ext uri="{BB962C8B-B14F-4D97-AF65-F5344CB8AC3E}">
        <p14:creationId xmlns:p14="http://schemas.microsoft.com/office/powerpoint/2010/main" val="48917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5054" y="2120740"/>
            <a:ext cx="101819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Regression wisdom, re-expressing data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8: Linear Regression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= Observed value (𝑦) – Predicted value (𝑦 ̂)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 of “best fit”: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arg</m:t>
                    </m:r>
                    <m: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min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Least squares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= MODEL + RESIDUAL: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𝑦</m:t>
                    </m:r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𝑒</m:t>
                    </m:r>
                  </m:oMath>
                </a14:m>
                <a:endParaRPr kumimoji="1" lang="en-US" altLang="ko-KR" dirty="0">
                  <a:latin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plot should show no interesting pattern.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𝑟𝑒𝑠𝑖𝑑𝑢𝑎𝑙𝑠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𝑑𝑒𝑣𝑖𝑎𝑡𝑖𝑜𝑛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𝑓𝑟𝑜𝑚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𝑡h𝑒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𝑚𝑒𝑎𝑛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mr-IN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kumimoji="1" lang="en-US" altLang="ko-KR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linear model,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same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Predicting y with x and predicting x with y are different!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Regression to the mean: due to some randomness in the data!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blipFill rotWithShape="0">
                <a:blip r:embed="rId6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423708" y="2359159"/>
            <a:ext cx="5630450" cy="791898"/>
            <a:chOff x="1133466" y="2360523"/>
            <a:chExt cx="5630450" cy="79189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3466" y="2560546"/>
              <a:ext cx="1561194" cy="515689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666787" y="2360523"/>
              <a:ext cx="1616058" cy="791898"/>
              <a:chOff x="1136286" y="3268942"/>
              <a:chExt cx="1616058" cy="79189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623" y="3268942"/>
                <a:ext cx="944721" cy="791898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136286" y="3501220"/>
                <a:ext cx="777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Slope,</a:t>
                </a:r>
                <a:endParaRPr lang="ko-KR" altLang="en-US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388209" y="2592801"/>
              <a:ext cx="2375707" cy="369332"/>
              <a:chOff x="1136286" y="5217860"/>
              <a:chExt cx="2375707" cy="36933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63" y="5244604"/>
                <a:ext cx="1277730" cy="31584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136286" y="5217860"/>
                <a:ext cx="1175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Intercept, </a:t>
                </a:r>
                <a:endParaRPr lang="ko-KR" altLang="en-US" dirty="0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26A23B2-E2E4-F641-91EA-C4406DBE7A49}"/>
                  </a:ext>
                </a:extLst>
              </p14:cNvPr>
              <p14:cNvContentPartPr/>
              <p14:nvPr/>
            </p14:nvContentPartPr>
            <p14:xfrm>
              <a:off x="1375200" y="722160"/>
              <a:ext cx="10185120" cy="4965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26A23B2-E2E4-F641-91EA-C4406DBE7A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9000" y="705960"/>
                <a:ext cx="10217520" cy="49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74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71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07-1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D9E130-10C1-E04C-BF1C-D8AD22ACAE9E}"/>
              </a:ext>
            </a:extLst>
          </p:cNvPr>
          <p:cNvSpPr/>
          <p:nvPr/>
        </p:nvSpPr>
        <p:spPr>
          <a:xfrm>
            <a:off x="4059224" y="2782669"/>
            <a:ext cx="3962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https://forms.gle/JaRna2zq7SqJqWiT7</a:t>
            </a:r>
            <a:r>
              <a:rPr lang="en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D35B61-7135-2543-9390-BA314FE3D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881" y="1011946"/>
            <a:ext cx="2755900" cy="12613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5CCBDDF-BFA4-A142-B3D7-17B52332985A}"/>
                  </a:ext>
                </a:extLst>
              </p14:cNvPr>
              <p14:cNvContentPartPr/>
              <p14:nvPr/>
            </p14:nvContentPartPr>
            <p14:xfrm>
              <a:off x="968760" y="716040"/>
              <a:ext cx="9699480" cy="49694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5CCBDDF-BFA4-A142-B3D7-17B5233298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2560" y="699840"/>
                <a:ext cx="9731880" cy="50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87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487" y="1690955"/>
            <a:ext cx="4180715" cy="235721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15577" y="1690955"/>
            <a:ext cx="914400" cy="1185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580" y="1690956"/>
            <a:ext cx="4018532" cy="2353194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>
            <a:off x="6828183" y="1958009"/>
            <a:ext cx="2753139" cy="1026891"/>
          </a:xfrm>
          <a:custGeom>
            <a:avLst/>
            <a:gdLst>
              <a:gd name="connsiteX0" fmla="*/ 0 w 2753139"/>
              <a:gd name="connsiteY0" fmla="*/ 0 h 1026891"/>
              <a:gd name="connsiteX1" fmla="*/ 278295 w 2753139"/>
              <a:gd name="connsiteY1" fmla="*/ 785191 h 1026891"/>
              <a:gd name="connsiteX2" fmla="*/ 964095 w 2753139"/>
              <a:gd name="connsiteY2" fmla="*/ 1023730 h 1026891"/>
              <a:gd name="connsiteX3" fmla="*/ 1908313 w 2753139"/>
              <a:gd name="connsiteY3" fmla="*/ 655982 h 1026891"/>
              <a:gd name="connsiteX4" fmla="*/ 2753139 w 2753139"/>
              <a:gd name="connsiteY4" fmla="*/ 129208 h 102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139" h="1026891">
                <a:moveTo>
                  <a:pt x="0" y="0"/>
                </a:moveTo>
                <a:cubicBezTo>
                  <a:pt x="58806" y="307285"/>
                  <a:pt x="117613" y="614570"/>
                  <a:pt x="278295" y="785191"/>
                </a:cubicBezTo>
                <a:cubicBezTo>
                  <a:pt x="438977" y="955812"/>
                  <a:pt x="692425" y="1045265"/>
                  <a:pt x="964095" y="1023730"/>
                </a:cubicBezTo>
                <a:cubicBezTo>
                  <a:pt x="1235765" y="1002195"/>
                  <a:pt x="1610139" y="805069"/>
                  <a:pt x="1908313" y="655982"/>
                </a:cubicBezTo>
                <a:cubicBezTo>
                  <a:pt x="2206487" y="506895"/>
                  <a:pt x="2479813" y="318051"/>
                  <a:pt x="2753139" y="129208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2A85511-962D-284C-AEE2-EFAB408F1DD3}"/>
                  </a:ext>
                </a:extLst>
              </p14:cNvPr>
              <p14:cNvContentPartPr/>
              <p14:nvPr/>
            </p14:nvContentPartPr>
            <p14:xfrm>
              <a:off x="3512880" y="666000"/>
              <a:ext cx="8041320" cy="9727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2A85511-962D-284C-AEE2-EFAB408F1D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6680" y="649800"/>
                <a:ext cx="8073720" cy="10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1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656" y="2138349"/>
            <a:ext cx="4066770" cy="38225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193" y="2138349"/>
            <a:ext cx="3995684" cy="2998247"/>
          </a:xfrm>
          <a:prstGeom prst="rect">
            <a:avLst/>
          </a:prstGeom>
        </p:spPr>
      </p:pic>
      <p:sp>
        <p:nvSpPr>
          <p:cNvPr id="13" name="자유형 12"/>
          <p:cNvSpPr/>
          <p:nvPr/>
        </p:nvSpPr>
        <p:spPr>
          <a:xfrm>
            <a:off x="4873451" y="3856403"/>
            <a:ext cx="602901" cy="293566"/>
          </a:xfrm>
          <a:custGeom>
            <a:avLst/>
            <a:gdLst>
              <a:gd name="connsiteX0" fmla="*/ 0 w 602901"/>
              <a:gd name="connsiteY0" fmla="*/ 253373 h 293566"/>
              <a:gd name="connsiteX1" fmla="*/ 211015 w 602901"/>
              <a:gd name="connsiteY1" fmla="*/ 12212 h 293566"/>
              <a:gd name="connsiteX2" fmla="*/ 472272 w 602901"/>
              <a:gd name="connsiteY2" fmla="*/ 62454 h 293566"/>
              <a:gd name="connsiteX3" fmla="*/ 602901 w 602901"/>
              <a:gd name="connsiteY3" fmla="*/ 293566 h 29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901" h="293566">
                <a:moveTo>
                  <a:pt x="0" y="253373"/>
                </a:moveTo>
                <a:cubicBezTo>
                  <a:pt x="66151" y="148702"/>
                  <a:pt x="132303" y="44032"/>
                  <a:pt x="211015" y="12212"/>
                </a:cubicBezTo>
                <a:cubicBezTo>
                  <a:pt x="289727" y="-19608"/>
                  <a:pt x="406958" y="15562"/>
                  <a:pt x="472272" y="62454"/>
                </a:cubicBezTo>
                <a:cubicBezTo>
                  <a:pt x="537586" y="109346"/>
                  <a:pt x="602901" y="293566"/>
                  <a:pt x="602901" y="293566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532185" y="3938954"/>
            <a:ext cx="743578" cy="190918"/>
          </a:xfrm>
          <a:custGeom>
            <a:avLst/>
            <a:gdLst>
              <a:gd name="connsiteX0" fmla="*/ 743578 w 743578"/>
              <a:gd name="connsiteY0" fmla="*/ 180870 h 190918"/>
              <a:gd name="connsiteX1" fmla="*/ 381837 w 743578"/>
              <a:gd name="connsiteY1" fmla="*/ 170822 h 190918"/>
              <a:gd name="connsiteX2" fmla="*/ 0 w 743578"/>
              <a:gd name="connsiteY2" fmla="*/ 0 h 1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578" h="190918">
                <a:moveTo>
                  <a:pt x="743578" y="180870"/>
                </a:moveTo>
                <a:cubicBezTo>
                  <a:pt x="624672" y="190918"/>
                  <a:pt x="505767" y="200967"/>
                  <a:pt x="381837" y="170822"/>
                </a:cubicBezTo>
                <a:cubicBezTo>
                  <a:pt x="257907" y="140677"/>
                  <a:pt x="0" y="0"/>
                  <a:pt x="0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48730" y="2210991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703925" y="3888712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DEFFA52-D6EE-0241-8C58-7A77BCC55E68}"/>
                  </a:ext>
                </a:extLst>
              </p14:cNvPr>
              <p14:cNvContentPartPr/>
              <p14:nvPr/>
            </p14:nvContentPartPr>
            <p14:xfrm>
              <a:off x="3988080" y="1686240"/>
              <a:ext cx="6720480" cy="28868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DEFFA52-D6EE-0241-8C58-7A77BCC55E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1880" y="1670040"/>
                <a:ext cx="6752880" cy="29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2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462" y="2654190"/>
            <a:ext cx="5363657" cy="32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60" y="1184611"/>
            <a:ext cx="3407334" cy="28232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566" y="4007831"/>
            <a:ext cx="4495880" cy="277272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038222" y="3929462"/>
            <a:ext cx="25694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Not so much change in line, 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but the outlier drops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lot!</a:t>
            </a:r>
          </a:p>
          <a:p>
            <a:endParaRPr kumimoji="1" lang="en-US" altLang="ko-KR" sz="1600" i="1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 = .821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 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 = .428</a:t>
            </a:r>
            <a:endParaRPr kumimoji="1" lang="ko-KR" altLang="en-US" sz="1600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096CCBD-82D9-6545-9B11-D007DD0732F6}"/>
                  </a:ext>
                </a:extLst>
              </p14:cNvPr>
              <p14:cNvContentPartPr/>
              <p14:nvPr/>
            </p14:nvContentPartPr>
            <p14:xfrm>
              <a:off x="2292120" y="348480"/>
              <a:ext cx="8665200" cy="4635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096CCBD-82D9-6545-9B11-D007DD0732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5920" y="332280"/>
                <a:ext cx="8697600" cy="46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EFE2177-7E4D-C84C-AAE1-7495D62FC7D2}"/>
                  </a:ext>
                </a:extLst>
              </p14:cNvPr>
              <p14:cNvContentPartPr/>
              <p14:nvPr/>
            </p14:nvContentPartPr>
            <p14:xfrm>
              <a:off x="6058080" y="594000"/>
              <a:ext cx="5410440" cy="26600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EFE2177-7E4D-C84C-AAE1-7495D62FC7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41880" y="577800"/>
                <a:ext cx="5442840" cy="269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8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809</Words>
  <Application>Microsoft Macintosh PowerPoint</Application>
  <PresentationFormat>와이드스크린</PresentationFormat>
  <Paragraphs>115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392</cp:revision>
  <dcterms:created xsi:type="dcterms:W3CDTF">2017-08-24T21:55:02Z</dcterms:created>
  <dcterms:modified xsi:type="dcterms:W3CDTF">2022-03-23T03:49:19Z</dcterms:modified>
</cp:coreProperties>
</file>